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2:45:18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965">
    <iact:property name="dataType"/>
    <iact:actionData xml:id="d0">
      <inkml:trace xmlns:inkml="http://www.w3.org/2003/InkML" xml:id="stk0" contextRef="#ctx0" brushRef="#br0">21925 12982 0,'-18'18'31,"1"17"-9,-1-35-6,1 18-15,17-1 13,0 1 2,0 0 0,-18-1-15,0-17 13,18 18 2,0 0-10,-17-18-5,17 17 30,0 19-16,0-19-14,0 1 30,0 17-16,-18-35-8,0 18-6,18-1 13,-17 19 2,17-19 31,0 1-25,0 0-6,0-1-1,0 1 17,0 35 5,17-53-6,1 0-30,17 17 30,-17 1 0,35 17-25,-36-35 10,36 0 0,-35 0-15,17 0 13,-17 0-13,17 0 14,1 0-14,-19 0 14,18 0 0,-17 0-8,0 0 9,-1 0-1,1 0-14,17 0 14,-35-17 0,18-1 1,0 18 6,-18-18-6,0 1-15,0-1 45,0 0-8,0 1-37,0-1 13,0-17 2,0 17-15,0-35 13,0 36-13,0-36 14,0 35 1,0 1 6,0-1-7,0 0-14,0 1 14,0-1 1,0 0-15,0 1 13,0-1 2,-18 0 0,18 1-10,-18-1 94,-17 0-84,-18 18-1,35 0 1,-17 0-1,18 0 1,-1 0 0,-17 0-10,17 0-5,-17 0 14,17 0-14,0 0 13,1 0 2,-1 0 0,0 0 37</inkml:trace>
    </iact:actionData>
  </iact:action>
  <iact:action type="add" startTime="170179">
    <iact:property name="dataType"/>
    <iact:actionData xml:id="d1">
      <inkml:trace xmlns:inkml="http://www.w3.org/2003/InkML" xml:id="stk1" contextRef="#ctx0" brushRef="#br0">9684 15840 0,'0'-18'146,"35"18"-130,36 0-10,-1 0-5,54 0 14,34 0-14,-34 0 14,52 0-14,1 0 13,-36 0-13,35 0 14,-52 0-14,-36 0 14,0 0-14,-35 0 13,0 0-7,-36 0-6,19 0 13,-19 0 33,36 0-46,-17 0 14,52 0-14,88 0 13,-52 0-7,87 0 9,-105 0-15,88 0 13,-106 0-13,-52 0 14,17 0-14,-36 0 13</inkml:trace>
    </iact:actionData>
  </iact:action>
  <iact:action type="add" startTime="171462">
    <iact:property name="dataType"/>
    <iact:actionData xml:id="d2">
      <inkml:trace xmlns:inkml="http://www.w3.org/2003/InkML" xml:id="stk2" contextRef="#ctx0" brushRef="#br0">15064 15752 0,'0'17'15,"17"-17"70,1 0-84,17 0 13,36 0-13,-36 0 14,88 0-14,1 0 14,52 0-14,54 0 13,34 0-13,54 0 20,-1 0-20,-17 0 14,53 0-14,-89 0 14,-52-53-14,-71 53 14,-35-17-14,-71-1 13,-17 18-13,0-18 99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3:17:21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99">
    <iact:property name="dataType"/>
    <iact:actionData xml:id="d0">
      <inkml:trace xmlns:inkml="http://www.w3.org/2003/InkML" xml:id="stk0" contextRef="#ctx0" brushRef="#br0">21131 5944 0,'18'0'53,"0"0"-37,35 0-15,17 0 13,1 0-13,35 0 14,35 18-14,70 0 13,1-1-13,-36 36 14,36-35-14,-53-18 14,-53 0-9,-1 0-5,-69 0 14,17 0-14,-36 0 13,19 0 49,-19 0-25</inkml:trace>
    </iact:actionData>
  </iact:action>
  <iact:action type="add" startTime="9924">
    <iact:property name="dataType"/>
    <iact:actionData xml:id="d1">
      <inkml:trace xmlns:inkml="http://www.w3.org/2003/InkML" xml:id="stk1" contextRef="#ctx0" brushRef="#br0">2187 7602 0,'18'0'84,"-1"0"-68,36 0-15,18 0 14,35 0-14,17 0 13,54 0-7,-1 0-6,36 0 13,-18 0-13,53 0 14,0 0-14,17 0 14,-17 0-14,-18 0 13,1 0-13,-19 0 14,19 0-14,-1 0 13,18 0-7,-71 0-6,1 0 14,-1 0-14,-35 0 13,18 0-13,-18 0 14,0 0-14,36 0 13,-54 0-13,-35 0 14,71 0 1,-35 0-10,-19 0-5,19 0 14,52 0-14,-17 0 13,-18 0-13,18 18 14,35 17-14,-35 1 14,17-1-14,-17-35 13,17 0-13,-35 17 14,36-17-9,-72 0-5,1 0 14,-35 0-14,-36 0 14,0 0-14,-17 0 13,0 0 103,17 0-102,-17 0-14,-1 0 14,19 0-9,34 0-5,-52 0 13,52 0-13,18 0 14,-17 0-14,35 0 14,17 0-14,-34 0 13,34 0-13,-35 0 14,0 0-14,-17 0 20,17 0-20,-17 0 14,-18 0-14,-18 0 13,18 0-13,-36 0 14,54 0-14,-18 0 13,0 0-13,17 0 14,19 0-14,-1 0 14,0 0-9,18 0-5,-53 0 14,35 0-14,35 0 14,-34 0-14,-1 0 13,18 0-13,-1 0 14,1 0-14,-18 0 13,1 0-13,-1 0 21,53 0-21,-18 0 13,-34 0-13,16 0 14,1 0-14,-18 0 13,18 0-13,0 0 14,0 0 1,-53 0-15,35 0 0,-17 0 12,-1 0-6,18 0-6,-52 0 13,52 0-13,-18 0 14,19 0-14,-19 0 14,1 0-14,-18 0 13,17 0-13,1 0 14,17 0-14,0 0 14,0 0-9,1 0 10,-1 0-15,35 0 13,-35 0-13,71 0 14,-71 0-14,36 0 14,-18 0-14,-36 0 13,54 0-13,-71 0 14,35 0-9,35 18-5,-52-18 14,17 35-14,0-35 14,-17 0-14,-1 0 13,1 0-13,17 0 14,0 0-14,-17 0 14,-18 0-14,17 0 13,-17 0-7,0 0 8,0 0-14,0 0 14,18 0-14,-19 0 14,37 0-14,-19 0 13,18 0-13,-35 0 14,35 0-14,1 18 13,-1-18-7,0 0-6,0 0 14,-17 0-14,17 0 13,-17 0-13,-1 0 14,-52 0-14,35 0 13,-18 0-13,0 0 14,18 0-14,0 0 14,-35 0-9,35 0-5,-36 0 14,36 0-14,-18 0 13,18 0 2,0 0-15,-17 0 14,16 0-14,-16 0 13,34 0-13,1 0 14,-53 0-8,52 0-6,1 0 13,-18 0-13,-1 0 14,19 0-14,-36 0 13,1 0-13,34 0 14,-52 0-14,52 0 14,-17 0-14,-17 0 13,16 0-7,19 0-6,-18 0 14,0 0 0,35 0-14,-35 0 14,17 0-14,-17 0 0,18 0 12,-18 0 3,-18 0-15,36 0 14,-1 0-9,1 0-5,-54 0 14,54 0-14,0 0 13,-36 0-13,35 0 14,-17 0-14,-35 0 14,35 0-14,-18 0 13,0 0-13,18 0 14,0 0-9,-35 0 10,35 0-15,-36 0 0,1 0 13,0 0-13,-1 0 13,1 0 2,17 0 0,-17 0 6,0 0-21,-1 0 13,1 0-13,-1 0 14,36 0 1,-35 0-15,17 0 13,1 0-13,-1 0 14,0 0-14,18 0 14,-53-18-9,71 18-5,-54 0 14,54 0-14,-36 0 13,18 0-13,0 0 14,-18 0-14,18 0 14,-18 0-14,36 0 13,-36 0-13,53 0 20,-35 0-20,18 0 14,-36 0-14,18 0 14,35 0-14,-17 0 13,-18 0-13,17 0 14,-17 0-14,18 0 14,-18 0-14,17 0 13,-17 0-8,18 0-5,-18 0 14,35 0-14,-18 0 14,-17 0-14,-17 0 13,34 0-13,-35 0 14,18 0-14,-17 0 13,34 0-13,18 0 21,-52 0-21,-1 0 13,18 0-13,-18-17 14,36-19-14,-36 36 13,36 0-13,-36 0 14,53 0-14,-17 0 14,17 0-14,-35 0 13,35-17-7,-35 17-6,0-18 13,-18 18-13,18-17 14,-35-1 286,-1 18-285,1-18-15,-18 1 13,35-1 2,-17 18-15,-18-18 13,35-17-7,-17 35-6</inkml:trace>
    </iact:actionData>
  </iact:action>
  <iact:action type="add" startTime="17311">
    <iact:property name="dataType"/>
    <iact:actionData xml:id="d2">
      <inkml:trace xmlns:inkml="http://www.w3.org/2003/InkML" xml:id="stk2" contextRef="#ctx0" brushRef="#br0">6632 13317 0,'35'0'100,"-17"0"-99,53 0 13,17 0 2,0 0-15,36 0 14,-19 0-14,107 18 13,-88 0-13,87-1 14,1 1-9,-71-18-5,71 0 14,-89 0-14,-17 0 14,-36 0-14,-17 0 13,-35 0-13,35 0 14,-18 0-14,1 0 13,-19 0-13,18 0 21,-17 0-21,0 0 13,-1 0-13,1 0 14,0 0-14,-1 0 13,19 0 71,-1 0-69,0 0-1,-17 0-14,-1 0 14,1 0-14,0 0 20,-1 0-5,1 0 30</inkml:trace>
    </iact:actionData>
  </iact:action>
  <iact:action type="add" startTime="18287">
    <iact:property name="dataType"/>
    <iact:actionData xml:id="d3">
      <inkml:trace xmlns:inkml="http://www.w3.org/2003/InkML" xml:id="stk3" contextRef="#ctx0" brushRef="#br0">10160 13247 0,'53'0'131,"53"0"-115,70 0-15,-17 0 13,35 0-13,18 0 14,17 0-14,-17 0 14,-1 0-9,-34 0-5,-1 0 14,0 0-14,-87 0 14,52 0-14,-88 0 13,17 0-13,-35 0 29,-17 0 24,0 0-39,17 0 1,0 0-1,36 0 1,-18 17-10,-18-17 10,-17 0-15,-1 0 14,1 0-14,0 18 145</inkml:trace>
    </iact:actionData>
  </iact:action>
  <iact:action type="add" startTime="34807">
    <iact:property name="dataType"/>
    <iact:actionData xml:id="d4">
      <inkml:trace xmlns:inkml="http://www.w3.org/2003/InkML" xml:id="stk4" contextRef="#ctx0" brushRef="#br0">20197 11412 0,'17'0'153,"36"0"-152,0 0 14,35 0-14,-17 0 13,35 0-13,-1 0 14,-16 0-14,-19 0 14,-17 0-14,35 0 20,-17 0-20,-1 0 13,-52 0-13,70 0 14,-35 0-14,18 0 14,-36 0-14,18 0 13,17 0-13,-34 0 14,52 0-14,-18 0 14,19 0-9,-19 0-5,18 0 14,1 0-14,-1 0 14,-18 0-14,1 0 13,-18 0-13,17 0 14,1 0-14,-1 0 13,-52 0-13,53 0 14,-1 0-9,-34 0 10,52 0-15,18 0 14,-54 0-14,37 0 13,-1 0-13,18 0 14,-18 0-14,0 0 13,0 0-13,-17 0 14,17 0-8,-35 0-6,35 0 13,18 0-13,-53 0 14,35 0-14,36 0 13,-54 0-13,1 0 14,52 0-14,-35 0 14,36 0-14,-36 0 13,18 0-7,-18 0 8,0 0-14,0 0 14,1 0-14,-1 0 14,35 0-14,-35 0 13,36 0-13,-36 0 14,36 0-14,-36 0 14,35 0-9,-35 0-5,1 0 14,-36 0-14,35 0 13,0 0-13,-17 0 14,-1 0-14,-17 0 14,18 0-14,-19 0 13,-16 0-13,17 0 20,-18 0-20,-17 0 14,-1 0 186,1-17-186,-1 17 1,1 0-15,17 0 14,-17 0 0,35 0-14,-18 0 0,1 0 19,-1 0-19,35 0 14,-52 0-14,35 0 14,-18 0-14,-17 0 13,-1 0-13,1 0 14</inkml:trace>
    </iact:actionData>
  </iact:action>
  <iact:action type="add" startTime="56378">
    <iact:property name="dataType"/>
    <iact:actionData xml:id="d5">
      <inkml:trace xmlns:inkml="http://www.w3.org/2003/InkML" xml:id="stk5" contextRef="#ctx0" brushRef="#br0">9701 15487 0,'36'0'115,"34"0"-114,-17 0 14,18 0-9,17 0-5,-35 0 14,35 0-14,-17 0 14,34 0-14,-16 0 13,-37 0-13,37 0 14,69 18-14,-69-1 13,-1-17-13,-18 18 21,19-18-21,-19 0 13,18 0-13,-17 0 14,17 0-14,-17 0 13,-18 0-13,-18 0 14,18 0-14,-18 0 0,18 0 13,-18 0 1,0 0-8,1 0-6,-1 0 14,36 0-14,-36 0 13,35 0-13,-17 0 14,0 0-14,35 0 14,-17 0-14,17 35 13,0-35-13,1 0 14,-19 0-9,18 0 10,1 0-15,-1 0 13,-18 0-13,18 0 14,1 0-14,-36 0 14,17 0-14,-17 0 13,18 0-13,17 0 14,-35 0-9,35 0-5,-35 0 14,17 0-14,1 0 14,-18 0-14,0 0 13,17 0-13,1 0 14,-18 0-14,0 0 14,17-18-14,1 18 13,17 0-7,0 0-6,-35 0 13,35 0 2,1 0-15,-1 0 14,-18 0-14,-17 0 13,18-17-13,-18 17 14,17 0-14,1-35 13,-18 35-7,-18 0-6,36 0 14,-1 0-14,-35 0 13,18 0-13,-17 0 14,16-18-14,19 18 13,-18-18-13,0 18 14,0 0-14,17 0 14,19 0-9,-37-35-5,37 35 14,-1 0-14,-18 0 14,19 0 0,-1 0-14,0 0 0,0 0 13,0 0-13,-17-18 13,-1 18-13,-34-17 20,17 17-20,-18-18 14,0 18-14,-17 0 14,17 0 0,0-18-14,-17 18 14,0 0-14,-1 0 14,19-17-14,-19 17 13,19-18-7,-19 18 8,1 0-14,-1 0 14,1 0-14,17 0 14,-17-17-14,0 17 13,35 0-13,-18 0 14,0-36-14,-17 36 20,-1 0-20,1 0 14,0 0 0,-1 0 1</inkml:trace>
    </iact:actionData>
  </iact:action>
  <iact:action type="add" startTime="62894">
    <iact:property name="dataType"/>
    <iact:actionData xml:id="d6">
      <inkml:trace xmlns:inkml="http://www.w3.org/2003/InkML" xml:id="stk6" contextRef="#ctx0" brushRef="#br0">13829 15416 0,'0'-17'138,"-18"-1"-137,1 18 13,-36-18-13,35 1 14,0 17-14,1-18 14,-19 1 0,19 17-14,-1-36 14,-17 1 1,17 17-10,1-17-5,-19-18 14,19 18-14,-1 17 13,0 1-13,-34-36 14,52 35-14,-18-17 14,0 17 0,-17 0-14,35-17 14,-18 0-9,-17 0-5,17 35 14,1-36-14,17 1 14,-35 17-14,17-17 13,0 0 2,1 0-1,17 17-14,-18-35 14,0 53-8,1-53-6,17 18 13,-18 17 2,18 1-15,0-19 14,0 19-14,0-19 13,0 19-13,0-36 14,0 35 7,0-35-21,0 36 14,0-19-14,35 1 13,1 17-13,-19-17 14,1-18-14,17 0 14,-17 0-14,35 18 13,-36 0 2,19-18-10,17 0-5,-1 0 14,-34 35-14,35-34 14,-18-1-14,-17 17 13,17 1-13,-17 17 14,-1 1 0,1 17 1,0-18-9,-1 18 24,19-17-30,-1 17 13,18 0 2,-35 0 0,52 0-15,1 0 0,-54 0 12,36 0-6,-18 0 8,-17 0-14,0 0 14,-1 0-14,1 0 29,17 0-29,-17 17 14,-18 18 1,0 1-10,18 17-5,17-18 14,-18 18-14,1-36 13,0 54-13,17 0 14,-17-36-14,-1 18 14,-17-18-14,18 18 13,0-35-13,-1 17 14,-17 0-9,0 0 10,18 1 0,-18-1-1,0-17 1,0-1-15,0 1 14,0 0-14,0-1 13,0 18-7,0 1-6,0 17 13,0 0 2,0-36-1,0 1-14,0 17 14,0-17-14,0-1 14,0 19-14,0-1 13,0 0-7,0 1-6,0-1 13,0 18 2,0-36-15,-18 36 14,1-17-14,-1-19 13,0 54-13,-17-18 14,17 0-14,18-36 14,-17 19-9,-19 16-5,19-16 14,-1-19 0,18 19-14,-35-1 30,17-17 0,1-18 7,17 35-7,-18-18-16,0-17-14,18 18 14,-17 0-8,-1-1 9,18 19 84,-18-36-69,18 17-15,-35 1-1,-18 0 7,36-18-6</inkml:trace>
    </iact:actionData>
  </iact:action>
  <iact:action type="add" startTime="66869">
    <iact:property name="dataType"/>
    <iact:actionData xml:id="d7">
      <inkml:trace xmlns:inkml="http://www.w3.org/2003/InkML" xml:id="stk7" contextRef="#ctx0" brushRef="#br0">13970 15522 0,'0'-35'100,"-18"17"-53,18 1-10,-17 17-36,-1 0 14,0-18-14,18 0 13,-17 1 2,-1 17 37,18-18-37,-17-17 15,-1 35 270,0 0-285</inkml:trace>
    </iact:actionData>
  </iact:action>
  <iact:action type="add" startTime="68303">
    <iact:property name="dataType"/>
    <iact:actionData xml:id="d8">
      <inkml:trace xmlns:inkml="http://www.w3.org/2003/InkML" xml:id="stk8" contextRef="#ctx0" brushRef="#br0">14975 15099 0,'36'0'84,"-19"0"-68,36 0-15,-17 0 14,34 0-14,-17 0 13,18-35-13,34 35 20,-52-18-20,18 18 14,17-18-14,-17 18 14,-1 0-14,18 0 13,1 0-13,34 0 14,-35 0-14,0 0 13,1 0-13,-19 0 14,18 0-8,-70 0-6,35 0 13,-18 0-13,0 0 262,-17 0-248,17 0 7,-17 0-21,17-17 29,-17 17 1,17 0 54,36 0-69,17 0-15,18 0 13,-36 0-7,1 0-6,-1 35 13,-34-35-13,-1 0 14,-17 0-14</inkml:trace>
    </iact:actionData>
  </iact:action>
  <iact:action type="add" startTime="74809">
    <iact:property name="dataType"/>
    <iact:actionData xml:id="d9">
      <inkml:trace xmlns:inkml="http://www.w3.org/2003/InkML" xml:id="stk9" contextRef="#ctx0" brushRef="#br0">15487 16210 0,'35'0'84,"-17"-18"-68,-1 18 31,1-17-25,-18-1-21,18-17 13,-1 17-13,-17 1 14,0-1-14,0-17 13,0-18-13,0 35 14,0-17-14,0 17 14,0-17-14,0 17 13,-17 1-7,-1-19 9,-17 36-15,0-17 13,-18-1-13,17 18 14,-17 0 0,18 0-14,0 0 14,-36 0-14,18 0 20,1 0-20,34 0 14,-53 0-14,54 35 13,-19-17-13,-17 17 14,18-17-14,18 0 14,-19 35-14,19-53 13,17 17-13,-18 18 14,0-17-9,1 0 10,17 17-15,0-17 14,0-1 16,0 1 22,88-18-37,-53-35-1,18 17-14,35-17 14,1-1-14,-89 19 14,52-18-14,1-1 13,-35 36-7,17-17 8,-17 17 70,0 0-69,-1 0-15,1-18 14,-1 18 0,1 0 54,0 0-22,-1 0-31,1 0 6,0 18-6,-1 17-15,-17 18 13,0-36 2,18-17-15,-18 36 14,0-1 0,0 0-14,0 1 20,0-19-20,0 18 14,0-17-14,0 17 14,0-17-14,0 35 13,0-18-13,0 1 14,0 34-14,0-17 14,0 18-14,0-19 20,0 19-20,-35-18 13,35-18-13,-18 0 14,18 18-14,0-35 14,-18 0 0,18-1-14,-17-17 52,-1 0-52,0 0 13,-34 0-13,34 0 14,-17 0-14,-18 0 13,17 0 2,-16-17-15,-1-19 0,-18 1 19,18-18-19,18 18 14,-18-18-14,35 18 14,18-1 16,0 19-30,0-1 13,0-17-13,0 17 14,18 1-9,35-19-5,17 1 14,-52 17-14,35-17 14,35 18-14,-17-1 13,35 0-13,-89 18 14,54-35-14,-36 17 14,18 18-14,-35-17 13,17 17-7,0-18-6,0 0 29,-17 18-29,0 0 29,17 0-14,-17 0 6,-1 0-6,19 0-15,-1 0 13,-18 0-13,1 0 14,17 0-14,1 0 14,-19 0-14,19 0 13,-19 0-13,1 0 14,17 0 7,-17-17-21,-18-1 14,17 18-14,-17-18 13,0 1 2</inkml:trace>
    </iact:actionData>
  </iact:action>
  <iact:action type="add" startTime="76987">
    <iact:property name="dataType"/>
    <iact:actionData xml:id="d10">
      <inkml:trace xmlns:inkml="http://www.w3.org/2003/InkML" xml:id="stk10" contextRef="#ctx0" brushRef="#br0">16210 15893 0,'0'-18'131,"0"0"-100,0 1-15,0-1-15,0 0 20,-18-17-20,1 35 14,-1 0 1,-17 0-15,17 0 29,1 0-29,-1 0 13,0 0 8,1 0-21,17 18 14,-18 17 1,18-17-15,0-1 13,-35 36-13,35-35 14,0 0-14,0-1 13,0 1-13,0-1 14,0 1-8,0 0 71,53-18-56,-36 0-6,19-18-1,17-17-14,-36 35 14,1-35-14,-1 17 13,1 18-13,-18-18 14,18 1-14,-1-1 14,1 18 123,-18 35-137,18 18 13,-18-35-13,0 35 14,0-36 1,0 1 6,17-18 25,1 0-32,35-18-14,-18-17 14,-17-18-14,35 0 20,-36 36-20,-17-1 0,18 0 13,17 1-13,-17 17 61,17 0-25,0 17-21,-17 1-1,-18 0 1,18-1-15,-18 1 14,0 0 0,0-1-8,0 1-6,0-1 13,17 1 65,19-18-73,-1 0 10,-17-18-15,52-17 13,1 0-13,-54 35 14,36-35-14,-17-1 14,-19 36-14,18-17 13,-35 34 40,0 54-53,0-1 13,0 1-13,0-53 14,0 35-14,0-18 13,18-70 87,0-36-100,17 36 13,-17-1-7,-1-34-6,36 17 14,-53 18-14,18 35 13,17-36 2,-17 54 15,-18 0-9,17 35-21,-17-18 14,0 0-14,36 18 14,-36-18-14,0-17 13,17-18 2,19 0 69,-19-18-84,18 18 13,1-17-13,17-19 14,-36 36 7,1 0-6,0 0-15,-1 0 13,19 36 2,-36-1-15,0 0 13,0-17-13,0 0 14,17-18 39,1 0-39,17 0-14,-17-18 14,17 0-14,0 1 13,1-19-13,-19 36 20,-17 18 42,0 17-47,0-17-15,0 0 13,18-18 24,17 0-7,-17 0-15,17 0-15,0 0 14,-35-18-9,18 0-5,17 18 98,-17 0-98,35 0 14,-18 0-14,36 0 14,-18 0-14,-36 0 13,36 0-13,-35 0 14,-1 0-14,1 0 13,0-17 108</inkml:trace>
    </iact:actionData>
  </iact:action>
  <iact:action type="add" startTime="79748">
    <iact:property name="dataType"/>
    <iact:actionData xml:id="d11">
      <inkml:trace xmlns:inkml="http://www.w3.org/2003/InkML" xml:id="stk11" contextRef="#ctx0" brushRef="#br0">18803 15910 0,'18'0'53,"-1"0"10,1-17-10,-18-1-6,-18 18-25,1 0-21,-19 0 14,19 0-14,-1 35 13,0-35-13,-17 36 14,35-19-14,-17 1 13,-1-1 2,0 1-15,18 17 14,0-17 7,0 0-21,0-1 82,53-17-67,-18 0-15,18-17 14,-35-1-14,35-17 13,-18 17-13,-17 0 14,0 1 1,-1-1 6,-17 36 94,0-1-101,0 1 1,0 17-15,0-17 14,0 0-14,0-1 83,18-17-53,-1 0-9,1-17-7,0 17 32</inkml:trace>
    </iact:actionData>
  </iact:action>
  <iact:action type="add" startTime="80996">
    <iact:property name="dataType"/>
    <iact:actionData xml:id="d12">
      <inkml:trace xmlns:inkml="http://www.w3.org/2003/InkML" xml:id="stk12" contextRef="#ctx0" brushRef="#br0">20020 15663 0,'0'-17'15,"-18"17"1,-34 0 0,16 35-1,1 0-14,-18 1 14,35-19-14,-17 36 13,18 18-7,-36-1-6,35 1 13,18-18-13,-18 17 14,18-52-14,0 35 14,0-18-14,0 0 13,0-17 2,18-18 0,0 0-10,35 0 10,-36 0-15,18 0 13,1 0-13,17-18 14,-36 18-14,1-35 14,0 17-14,-18 1 13,17 17-13,1-18 20,-18 0-5</inkml:trace>
    </iact:actionData>
  </iact:action>
  <iact:action type="add" startTime="81694">
    <iact:property name="dataType"/>
    <iact:actionData xml:id="d13">
      <inkml:trace xmlns:inkml="http://www.w3.org/2003/InkML" xml:id="stk13" contextRef="#ctx0" brushRef="#br0">20743 15875 0,'18'0'15,"-18"18"-14,0 17 14,0 0-14,0 0 13,0-17-13,0 0 14,0-1-14,0 1 14,-53 17-14,53-17 13,-18 0-7,-17-18 8,35 17-14,-18-17 30,-17 0 22,18 0-37,-1-17-1,18-1-14,-18 18 14,-17-35-14,35 17 13,-18 0 16,18 1 9,0-19 8,0 19-32,18 17-8,0-18-6,17 18 45,-17 0-31,-1 0 1,1 0 6,-18 35-6,35 1-15,-17 17 13,-1-18 2,-17-17-1,36 17-14,-36-18 14</inkml:trace>
    </iact:actionData>
  </iact:action>
  <iact:action type="add" startTime="82815">
    <iact:property name="dataType"/>
    <iact:actionData xml:id="d14">
      <inkml:trace xmlns:inkml="http://www.w3.org/2003/InkML" xml:id="stk14" contextRef="#ctx0" brushRef="#br0">21290 16157 0,'0'18'62,"0"-1"-40,0 1-6,0 0-15,-18 35 13,1-53 2,-1 17 0,18 1-1,-17-18 54</inkml:trace>
    </iact:actionData>
  </iact:action>
  <iact:action type="add" startTime="83325">
    <iact:property name="dataType"/>
    <iact:actionData xml:id="d15">
      <inkml:trace xmlns:inkml="http://www.w3.org/2003/InkML" xml:id="stk15" contextRef="#ctx0" brushRef="#br0">21766 16563 0,'0'-18'131,"0"1"-130,0-1 29,0-17-23,0 17-6,0 0 14,0-17 0,0 0 1,0 0 0,0 17-15,0 0 13,0 1-13,18-19 14,0 19-9,-18-1-5,0 0 14,0 1-14,17-1 14,-17 1 0,18-1-14,0 0 14,-1 1-14,1-19 13,-1 36-13,1-35 21,0 0-7,-1 17-14,1-17 14,0 0-14,-1 17 29,1 18 39,0 0-68,-1 0 14,19 0 0,-19 0 1,1 0-15,-1 0 20,1 18 11,-18-1-17,0 1-14,0 0 14,0-1-14,0 1 29,0 17-23,0-17 8,18 17 117,35 0-131,-36-35 13,19 18-13,-19 0 14,1 17-14,-1-35 14,19 17-9,-36 1 10,0 0-1,-36-1 17,19-17-17,-1 0-14,1 0 14</inkml:trace>
    </iact:actionData>
  </iact:action>
  <iact:action type="add" startTime="85015">
    <iact:property name="dataType"/>
    <iact:actionData xml:id="d16">
      <inkml:trace xmlns:inkml="http://www.w3.org/2003/InkML" xml:id="stk16" contextRef="#ctx0" brushRef="#br0">22754 15734 0,'35'35'46,"-17"0"-30,0 1-15,-1-1 14,36 71-9,-53-71-5,18 0 14,0 18-14,-18-35 13,0 0-13,0 17 14,0-18-14,0 1 14,0 0-14,0 17 13,0-17-13,0-1 14,0 1-9,0 0 10,-36-1 0,1 19-1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2:48:35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971">
    <iact:property name="dataType"/>
    <iact:actionData xml:id="d0">
      <inkml:trace xmlns:inkml="http://www.w3.org/2003/InkML" xml:id="stk0" contextRef="#ctx0" brushRef="#br0">4780 4974 0,'18'18'84,"-1"-18"-68,36 0 0,-35 0-1,0 0 1,-1 0-10,1 0 10,0 0-15,-1 0 14,1 0 0,-1 0-14,19 0 29,-19 0-7,36 0-22,-35 0 13,0 0 2,-1 0-15,1 0 13,-1 0-13,19 0 14,-19 0 1,1 0-1,17 0-8,-17 0-6,0 0 13,17 0-13,0 0 14,0 0-14,1 0 14,-1 0-14,-17 0 13,35 0-13,-36 0 14,1 0 1,52 0-15,-52 0 4,0 0 11,17 0-15,0 0 14,-17 0 0,-1 0 1,19 0-1,-19 0 7,1 0-21,17 0 14,-17 0-14,35 0 13,-18 0-13,0 0 14,36 0-14,-36 0 13,18 0-13,-18 0 14,36 0-14,-36 0 14,1 0-9,16 0-5,-34 0 14,0 0 1,17 0-15,-17 0 13,35 0-13,-36 0 14,18 0 0,-17 0-14,0 0 14,-1 0-8,1 0-6,0 0 13,35 0 2,-36 0-15,36 0 13,0 0-13,35 0 14,-17-18 1,-18-17-15,35 17 0,0 18 12,-35 0-6,53 0 9,-36 0-15,19 0 13,-36 0-13,17 0 14,-52 0-14,-1 0 13,19-17-13,-19-1 51,19 18-20,-19 0-17,1 0 23,17 0 78,-35-18-100</inkml:trace>
    </iact:actionData>
  </iact:action>
  <iact:action type="add" startTime="23903">
    <iact:property name="dataType"/>
    <iact:actionData xml:id="d1">
      <inkml:trace xmlns:inkml="http://www.w3.org/2003/InkML" xml:id="stk1" contextRef="#ctx0" brushRef="#br0">4815 6421 0,'18'0'338,"0"0"-322,-1 0-15,1 0 13,0 0-13,-1 0 14,1 0-14,0 0 29,-1 0-29,1 0 20,-1 0-5,1 0 0,0 0-1,-1 0 1,19 0 0,-19 0 6,1 0-21,17 0 13,0 0 2,18 0 0,-35 0-15,17 0 13,-17 0-13,35 0 14,-36 0-14,1 0 14,17 0-9,-17 0 9,0 0 1,-1 0 15,1 0-15,0 0 6,-1 0-6,1 0-1,0 0-14,-1 0 14,18 0 1,-17 0-1,0 0 1,-1 0-10,1 0 10,0 0 0,-1 0 15,1 0 7,0 0-23,-1 0 1,18 0 15,-17 0 0,0 0-24,-1 0-6,1 0 14,0 0-14,17 0 13,-17 0 2,-1 0-15,36 0 14,-35 0-14,17 0 13,-17 0 9,-1 0-8,19 0-14,-19 0 14,1 0-14,17 0 13,0 0-13,1 0 14,-19 0-14,36 0 14,-35 0-14,0 0 13,17 0-7,0 0-6,-17 0 14,-1 0-14,1 0 13,0 0-13,-1 0 14,19 0-14,-1 0 14,-18 0-14,19 0 29,-1 0-29,-17 0 4,17 0-4,-17 0 14,17-18-14,0 18 13,-17 0-13,17-18 14,-17 18-14,-1 0 0,19 0 13,-19 0-13,19-17 13,-19 17 2,18 0-10,1 0-5,-1 0 14,36 0-14,-19 0 14,-16 0-14,34 0 13,-17 0-13,0 0 14,0 0-14,18 0 13,-36 0-13,35 0 21,1-18-21,-53 18 0,52 0 12,-17 0-12,-18 0 14,36 0-14,-18 0 13,-35 0 2,34 0-15,1 0 0,0 0 13,-35 0-13,35 0 20,-36 0-20,54-18 13,-18 18 2,-35 0-15,-1 0 14,18 0 0,-17 0-14,35 0 14,-18 0 1,18 0-10,-35 0 10,35 0-15,-36 0 0,54 0 12,-18 0-12,-18 0 14,0 0 1,-17 0-15,35 0 13,-35 0 2,35 0-10,-36 0-5,36 0 14,0 0-14,-18 0 14,54 0-14,-54 0 13,53 0-13,-17 0 14,-1 0-14,-17 0 14,-18 0-14,18 0 13,-18 0-7,18 0-6,0 0 13,-17 0-13,17 0 14,-36 0-14,1 0 14,17 0 0,-17 0 1,17 0 100,-17 0-110,-1 0-5,19 0 14,-19 0 1,1 0-1,17 0 17</inkml:trace>
    </iact:actionData>
  </iact:action>
  <iact:action type="add" startTime="31130">
    <iact:property name="dataType"/>
    <iact:actionData xml:id="d2">
      <inkml:trace xmlns:inkml="http://www.w3.org/2003/InkML" xml:id="stk2" contextRef="#ctx0" brushRef="#br0">12577 6667 0,'70'0'85,"71"0"-70,0 0-14,36 0 14,-19 0-14,36 0 13,53 0-7,-17 0-6,-1 0 13,-17 0-13,17 0 14,18 36-14,-18-36 14,-52 0-14,-1 0 13,0 0-13,-34 0 14,-19 0-14,53 0 20,-52 0-20,88 0 0,-71 17 12,53 1 3,-89-18-15,72 0 13,-18 0-13,17 0 14,-35 0-14,36 0 14,-19 0-14,-52 0 13,70 0-7,-52 0-6,52 0 13,-17 0-13,17 0 14,-34 0-14,34 0 14,-17 0-14,17 0 13,-35 0-13,36 0 14,-36 0-14,-18 0 20,54 0-20,-54 0 0,-35 0 13,0 0 1,36 0-14,35 0 14,-18 0-14,70 0 14,-69 0-14,69 0 13,1-53-13,0 35 14,-71 1-9,53-54-5,-53 36 14,-71 17-14,1 1 14,-18-1-14,-36 0 29</inkml:trace>
    </iact:actionData>
  </iact:action>
  <iact:action type="add" startTime="44256">
    <iact:property name="dataType"/>
    <iact:actionData xml:id="d3">
      <inkml:trace xmlns:inkml="http://www.w3.org/2003/InkML" xml:id="stk3" contextRef="#ctx0" brushRef="#br0">10636 9190 0,'0'-18'53,"18"18"-38,52 0-14,1 0 14,17 0-14,-17 0 14,17 0-14,0 0 13,0 0-13,1 0 14,-1 0-14,70 0 14,-69 0-9,16 0-5,19 0 14,-36 0-14,36 0 13,34 0-13,-69 0 14,-1 0-14,-35 0 14,0 0-14,17 0 13,-35 0-13,18 0 14,-35 0-9,35 0-5,0 0 14,-18 0 1,18 0-15,-18 0 13,36 0-13,-18 0 14,-18 0-14,18 0 14,-35-17-14,17 17 13,-17 0-7,-1 0 9,18 0-15,-35-18 13,18 18 2,35 0-15,-18 0 13,1 0 2,-1 0-15,18 0 13,-18 0-7,18 0-6,17 0 14,-52 0 0,53 0-14,-1 0 0,1 0 13,-36 0 1,18 0-14,18 0 14,-54 0-14,54 0 14,-18-18-9,-36 1-5,36 17 14,-18 0-14,36 0 13,-53-18 2,35 0-15,-36 18 14,1 0 1,0 0-15,-1 0 13,1 0-8,-1 0-5,19 0 14,-19 0 1,36 0-15,-35 0 98,17 0-83,-17 0 200,-1 0-201,1 0 70,17 0-84,-17 0 0,17 0 12,1 0-12,-19 0 21,18 0-21,-17 0 13,0 0 2</inkml:trace>
    </iact:actionData>
  </iact:action>
  <iact:action type="add" startTime="46416">
    <iact:property name="dataType"/>
    <iact:actionData xml:id="d4">
      <inkml:trace xmlns:inkml="http://www.w3.org/2003/InkML" xml:id="stk4" contextRef="#ctx0" brushRef="#br0">16880 8925 0,'53'0'47,"36"0"-32,-19 0 1,18 0-15,-35 0 13,18 0-7,-18 0-6,17 0 13,-52 0-13,35 0 14,-36 0-14,19 0 14,-1 0-14,0 0 13,1 0-13,34 0 14,-35 0-14,36 0 14,-1 0-9,-17 0-5,18 0 14,-36 0 0,36 0-14,-18 0 14,0 0-14,0 0 14,-1 0-14,-16 0 13,17 0-13,-36 0 14,36 0-9,-18 0-5,18 0 14,-35 0 16,17-17-30,1 17 14,16 0-14,19-18 14,-36 18-14,18 0 13,18 0-7,-54-18-6,36 18 13,-17 0-13,-1-17 14,0 17 1,-17 0-1,-1 0-14,1 0 14,0 0 0,17 0-8,-17 0-6,-1 0 14,19 0-14,-19 0 13,36 0-13,-35 0 14,-1 0-14,36 0 14,-35 0-14,17 0 13,-17 0-13,52 0 20,-52 0-5,17 0 0,-17 0-1,17 0-14,-17 0 14,17 0 0,0 0-14,1 0 14,34 0-8,1 0 8,-54 17-14,54-17 14,0 0-14,-18 0 14,-18 0-14,35 0 13,1 0-13,-1 0 14,-52 0-14,53 0 13,-1 0-7,-35 18-6,18-18 13,0 35-13,18-35 14,-36 0-14,0 0 14,18 0-14,-35 0 13,53 0-13,-54 0 14,18 0 1,-17 0-10,17 0-5,-17 0 14,0 0-14,17 0 13,-17 0-13,-1 18 14,18-18-14,-17 0 14,0 0-14,35 0 13,0 0 2,-36 0-10,1 0-5,17 0 14,-17 0-14,35 0 13,-36 0 2,1 0-15,17 0 14,1 0 0,-19 0-14,1 0 14,-1 0-14,19 0 4,-1 0 11,0 0-15,1 0 14,34 0-14,-52 0 13,52 0-13,-17 0 14,-17 0-14,16 0 14,-16 0-14,-1 0 13,0 0-7,1 0-6,-19 0 13,36 0-13,-35 0 14,-1 0 0,19 0-14,-1 0 14,18 0-14,0 0 14,0 0 0,35 0-14,-18 0 5,-17 0 9,18 0-14,-18 0 14,35 0-14,-17 0 14,-19 0-14,-34 0 13,17 0-13,-17 0 14</inkml:trace>
    </iact:actionData>
  </iact:action>
  <iact:action type="add" startTime="71366">
    <iact:property name="dataType"/>
    <iact:actionData xml:id="d5">
      <inkml:trace xmlns:inkml="http://www.w3.org/2003/InkML" xml:id="stk5" contextRef="#ctx0" brushRef="#br0">10530 8802 0,'-17'-18'15,"-19"1"7,1-19-6,35 19 46,-17-1-61,17-17 20,0 17-20,0 0 14,0 1 1,0-1-1,0-17 17,0 17-31,0 1 20,0-1-6,0 0-14,0-17 14,17-18-14,18 18 14,-17 17 0,-18 1-14,35-19 14,1 1-14,-1 17 14,0 1-9,18-19 10,-18 1-15,1 35 13,17-35 2,-18 0-15,18 17 14,17-35-14,1 18 13,17-1-13,-53 19 20,36-1-20,-36 1 14,18-19-14,-18 19 14,1-1-14,-19 18 13,1 0-13,35-35 14,-35 35-14,34-18 13,-16 18-13,-1 0 14,0 0-8,36 0-6,17 0 14,-17-18-14,17 18 13,0-17-13,18-1 14,-36 1-14,19 17 13,-54 0-13,35 0 14,1 0-14,-18 0 13,-18 0-7,-17 0 9,17 0-15,36 0 0,-18 0 12,-18 0 3,0 17-15,36-17 13,17 35-13,-18-17 14,19 0-14,16 17 14,-16-17-9,16 17-5,-16-35 14,-36 18-14,17-1 14,18 18-14,-52-35 13,-1 0-13,0 0 14,0 18-14,-17 0 67,0-1-52,17 19-1,-17-19-14,-1-17 0,19 36 13,-1-1 1,-18-35-8,1 18-6,17 17 14,-17-35 1,-18 17-1,18 1 1,-1 0-1,1-1-14,-18 1 14,18-18-9,-1 18 10,-17 17-15,0 0 14,18 0 0,-18-17-14,35 35 14,-35-35-14,0 17 13,0-17-13,0-1 21,18 18-21,-18-17 13,0 17-13,0-17 14,0 0-14,0-1 13,0 1 2,0 0-15,0-1 29,0 36-24,-18-53 10,18 35 0,-18-17-15,-17 0 13,18-18-13,-36 17 14,-18 1-14,1 17 14,-1-35-14,0 18 20,19 0-20,-19-18 13,0 17-13,1-17 14,-1 0-14,1 0 14,-36 0-14,0 0 13,-53 0-13,36 0 14,35 0-14,-36 0 13,71 0-7,-35 0-6,0 0 14,17 0-14,18 0 13,-17 0-13,17 0 14,-18 0-14,18 0 13,1 0-13,34 0 14,-35 0-14,0 0 20,35 0-20,-17 0 14,18 0-14,-1 0 13,0 0-13,-17 0 14,0 0 1,-1-17-1,19 17 1,-1 0-10,-17 0 10,17 0 0,-17 0-15,0-18 13,-18 18 2,17 0 0,1 0-15,0 0 36,17 0-22,-17 0-14,-18 0 14,-17-35-14,34 35 13,-52 0-13,-18-36 14,36 36-14,17 0 14,17-17-9,-16 17-5,34 0 14,0 0 70,18-18 131,36 18-200</inkml:trace>
    </iact:actionData>
  </iact:action>
  <iact:action type="add" startTime="75173">
    <iact:property name="dataType"/>
    <iact:actionData xml:id="d6">
      <inkml:trace xmlns:inkml="http://www.w3.org/2003/InkML" xml:id="stk6" contextRef="#ctx0" brushRef="#br0">17074 8943 0,'0'18'68,"-17"-18"-37,-1 0 7,1 0-22,17-18-15,0 0 14,-18-35-14,-17 36 13,17-54 2,0 36-1,18-18-14,-35 18 20,35 17-5,0 0-15,0 1 14,0-1 0,0 0-14,0 1 14,0-36 16,0 35-24,0-17 8,0 0 1,18 35 0,-18-36-15,0 19 13,35-1-13,0-17 14,-17 17 0,0 1-8,-1-1-6,18-17 14,1 35-14,17-18 13,-36 0-13,36-34 14,-35 52-14,35-36 13,0 19 2,-18-1-15,-17 0 20,34 18-20,-16-35 14,-1 17-14,0 1 13,36-1-13,-53 18 14,52-35-14,-52 17 14,17 1-14,0 17 13,18-18-13,-35 18 14,52-35-8,-52 35-6,17 0 13,1 0-13,16-18 14,-16 18-14,17 0 13,0-18-13,0 18 14,-18 0-14,0 0 14,18 0-14,-35 0 13,17 0-7,0-17-6,-35-1 13,35 18 2,1 0 0,17 0-1,-36 0 1,19 0 0,-1 0-10,0 0-5,-17 0 14,35 0-14,-36 0 13,1 0-13,35 0 14,-35 0-14,17 0 14,0 0-14,0 0 13,-17 0 2,0 0-10,35 0-5,-36 0 14,36 0-14,-35 0 14,35 0 0,0 0-14,-18 0 14,-18 0-14,36 0 13,-35 0-13,17 0 14,-17 0-8,0 0-6,17 0 13,-17 0-13,17 0 14,-18 0-14,1 0 13,0 0-13,-1 0 14,19 0-14,-19 0 14,19 0-14,16 0 14,-34 0-9,17 0-5,-17 0 13,17 0 2,-17 0-15,0 0 13,34 0-13,-16 0 14,-19 0-14,1 18 14,17-18-14,-17 0 13,17 0-7,1 0-6,-19 0 13,18 0-13,1 0 14,34 35-14,-52-35 14,17 0 0,0 0-14,-17 18 14,0-18-14,-1 0 14,36 0-9,-35 0-5,35 0 14,-18 17-14,-17-17 13,35 18-13,0-18 14,-36 0-14,89 35 14,-88-35 0,17 0-14,18 18 14,-35-18-9,17 0-5,18 0 14,-18 17 1,-17-17-15,35 0 13,-36 0-13,1 0 14,17 0-14,-17 0 13,-1 0 2,19 0-9,-1 0 8,18 18-14,-53 0 14,53-18-14,-18 17 13,18-17-13,-18 0 14,1 18-14,34-18 14,-35 0 0,36 18-8,-53-18-6,52 17 14,-52 1-14,17-18 13,36 0-13,-36 0 14,18 0-14,-18 18 13,36-1-13,-1-17 14,-52 36-14,52-19 14,1 1-9,-53-18-5,34 17 13,-16-17-13,-1 36 14,53-36-14,-52 17 14,34 1-14,-17-18 13,-35 0-13,52 18 14,-52-1 0,-1 1-8,1-18-6,17 18 45,-17 17-30,0 0-1,-1 18 1,-17-35-10,36 35-5,-36-36 14,17 18-14,18 18 14,-35-35 0,0 0 1,0-1-15,0 19 36,0-19-22,0 1 1,0 17-1,0-17 1,-52-1 0,34 1-15,0-18 13,-17 35-7,0-35 9,17 0 68</inkml:trace>
    </iact:actionData>
  </iact:action>
  <iact:action type="add" startTime="79312">
    <iact:property name="dataType"/>
    <iact:actionData xml:id="d7">
      <inkml:trace xmlns:inkml="http://www.w3.org/2003/InkML" xml:id="stk7" contextRef="#ctx0" brushRef="#br0">24324 8872 0,'0'-17'69,"35"17"-54,36 0-14,-36 0 14,71-18-9,-53 18-5,70 0 14,-34 0-14,34 0 14,-17 0-14,17 0 13,-17-70-13,18 70 14,-89 0-14,18 0 13,0 0-13,-36 0 21,-17-18-7</inkml:trace>
    </iact:actionData>
  </iact:action>
  <iact:action type="add" startTime="82754">
    <iact:property name="dataType"/>
    <iact:actionData xml:id="d8">
      <inkml:trace xmlns:inkml="http://www.w3.org/2003/InkML" xml:id="stk8" contextRef="#ctx0" brushRef="#br0">11994 10513 0,'0'-18'131,"53"18"-62,0 0-53,-17 0-15,-19 0 13,36 0-13,18 0 14,-18 0-14,17 0 13,-17 0-13,18 0 21,17 0-21,-18 0 13,-52 0-13,53 0 14,-1 0-14,-52 0 13,52 0-13,-34 0 14,16 0-14,1 0 14,-17 0-14,17 0 13,-18 0-7,35 0-6,-17 0 13,36 0-13,-72 0 14,71 0-14,-35 0 14,-17 0-14,34 0 13,1 0-13,-36 0 14,18 0-14,35 0 20,-17 0-20,-1 0 14,-35 0-14,36 0 13,-18 0-13,0 0 14,-18-18-14,0 18 14,36-35 0,-36 35 1,-17 0-10,0 0-5,17 0 14,-18 0-14,1 0 14,35 0-14,0 0 13,-18 0-13,18 0 14,0 0-14,18 0 13,-36 0-13,18 0 21,0 0-21,-18 0 0,0 0 12,18 0 3,-18 0-1,-17 0-14,17 0 14,-17 0-14,17 0 14,-17 0-14,0 0 13,17 0-7,0 0-6,-17 0 14,17 0-14,0 0 13,1 0-13,16 0 14,-34 0-14,0 0 13,17 0-13,0 0 14,18 0-14,-35 0 14,17 0-9,-17 0-5,-1 0 14,19 0 0,-19 0 17,1 0-31,0 0 13,-1 0-13,1 0 14,-18 18-9,53-18-5,-36 0 14,36 0-14,-35 0 14,17 0-14,1 0 13,-19 0-13,18 0 14,1 0-14,-19 0 14,19 0-14,-1 0 20,0 0-20,1 0 29,-19 0 1,1 0-15,-1 0-1,1 0-8,0 0-6,-1 0 562,19 0-562,-19 0 13,19 0-13,-19 0 20,36 0-5,-35 0-15,-1 0 14,19 0-14,-19 0 13,1 0 2</inkml:trace>
    </iact:actionData>
  </iact:action>
  <iact:action type="add" startTime="88195">
    <iact:property name="dataType"/>
    <iact:actionData xml:id="d9">
      <inkml:trace xmlns:inkml="http://www.w3.org/2003/InkML" xml:id="stk9" contextRef="#ctx0" brushRef="#br0">18574 10319 0,'17'0'15,"1"0"1,0 0-15,-1 0 13,19 0-13,-1 0 20,18 0-20,0 17 14,17 1-14,54 0 14,-54-18-14,18 17 13,36-17-13,-36 53 14,18-53-14,0 0 13,-18 0-13,35 18 14,-17-1-8,-18-17-6,36 0 13,-53 0-13,17 0 14,0 0-14,-35 0 13,17 0-13,-17 0 14,18 0-14,17 0 14,-35 0-14,18 0 20,-19 0-20,37 0 13,-1 0-13,0 0 14,0 0-14,0 0 14,-17 0-14,17 0 13,-17 0-13,-1 0 14,18 0-14,1 18 13,-36-18-7,70 0-6,-35 0 14,18 0-14,-18 0 13,0 0-13,1 0 14,34 0-14,-52-35 14,35 17-14,-71 1 13,71-1-13,-53 0 20,-36 1-20,36 17 14,-35 0-14,17-18 14,-17 18-14,35 0 13,-18-18-13,0 18 14,-17 0 1,17 0-1,-17 0-8,-1 0-6,1 0 14,0 0-14,-1 0 13,1 0 17,35 0 7,-36-17 9</inkml:trace>
    </iact:actionData>
  </iact:action>
  <iact:action type="add" startTime="89547">
    <iact:property name="dataType"/>
    <iact:actionData xml:id="d10">
      <inkml:trace xmlns:inkml="http://www.w3.org/2003/InkML" xml:id="stk10" contextRef="#ctx0" brushRef="#br0">26582 10354 0</inkml:trace>
    </iact:actionData>
  </iact:action>
  <iact:action type="add" startTime="92189">
    <iact:property name="dataType"/>
    <iact:actionData xml:id="d11">
      <inkml:trace xmlns:inkml="http://www.w3.org/2003/InkML" xml:id="stk11" contextRef="#ctx0" brushRef="#br0">13070 11924 0,'36'0'231,"-19"0"-230,19 0 14,-1 0-14,18 0 13,-18 0 2,18 0-9,-35 0 8,17 0-14,-17 0 161,-1 0-146,1 0 21,-1 0-6,1 0-15,17 0 22,-17 0-23,0 0 17,17-18-17,-17 18 7,-1 0 10,1-17-1,-1 17-16,1 0 8,17 0 24,-17 0-32,0 0 23,17 0-22,-17 0-1,17 0 1,-17 0 0,-1 0-15,1-18 13,-1 0-13,1 18 14,0 0-9,17 0-5,-17 0 14,-1 0-14,19 0 14,-19 0 16,1 0-16,-1 0 8,1 0-8,0 0 1,17 0 0,0 0-15,18 0 13,0 0 2,-18 0-15,-17 0 13,17 0-7,-17 0-6,0 0 14,-1 0-14,1 0 45,0 0 54,17 0-85,0 18 1,0-18-9,-17 18-6,0-18 13,-1 0-13,19 0 14,16 35-14,-34-35 13,0 0-13,17 0 14,0 0 1,1 0-1,-19 0-8,1 0 9,17 0-15,0 0 13,-17 0-13,17 0 14,36 0-14,-53 0 13,34 0-13,-34 0 14,35 0-14,-35 0 14,17 0-9,0 0-5,0 0 14,-17 0-14,0 0 13,17 0-13,0 0 14,1 0-14,-1 18 14,35-18-14,-52 0 13,53 0 2,-18 0-10,-36 0-5,36 0 14,-35 0-14,-1 0 14,19 0 16,-19 0-15,36 17-1,-18-17-9,18 0 10,-35 0-15,35 0 14,-35 0-14,17 0 13,-18 0-13,1 0 14,35 0-14,-35 0 13,17 0 2,0 0-9,1 0-6,-19 0 13,1 0-13,17 0 14,-17 0 1,-1 0 30,19 0-40,-19 0 10,1 0-15,0 0 14,17-17-14,-18 17 13,1-18 2,17 18-15,-17 0 14,0-18-14,17 18 13,0 0 8,-17 0-21,-1 0 14,19 0-14,-19 0 14,36 0 0,-35 0 1,0 0-1,-1 0-8,1 0-6,35 0 14,-18-35-14,-17 35 13,-1 0-13,19 0 14,-1-18-14,-17 18 14,-1 0-14,1-17 13,-1 17 8,1 0 72,0-18-88,17 18 10,0 0 15,-17-18-30,17 18 14,18 0 0,-18-17-14,18 17 14,-17-18-8,-19 18-6,19 0 13,-19 0 2</inkml:trace>
    </iact:actionData>
  </iact:action>
  <iact:action type="add" startTime="118426">
    <iact:property name="dataType"/>
    <iact:actionData xml:id="d12">
      <inkml:trace xmlns:inkml="http://www.w3.org/2003/InkML" xml:id="stk12" contextRef="#ctx0" brushRef="#br0">19367 11906 0,'-17'0'354,"52"18"-254,0 17-68,-17-35-17,0 18 1,-1-18 6,19 0-21,-19 0 14,19 17 0,-1 19-14,18-19 14,-18 1 0,0 0-14,-17-18 14,17 17-14,-17-17 14,17 0-9,-17 18-5,17-18 14,-17 0-14,-1 18 13,1-18-13,0 0 14,-1 17 1,1-17-1,-1 0-14,19 18 20,-19-18-20,36 17 14,-17-17-14,-19 0 13,36 0-13,-18 18 14,-17-18-14,35 18 14,0-18-14,-18 35 13,-17-35-13,17 0 14,18 18-9,-35-18 10,17 0-15,0 0 14,18 17-14,-35-17 13,35 0-13,0 0 14,-18 18-14,-17-18 14,34 0-14,-34 0 20,35 18-20,-18-18 14,1 0-14,-1 17 13,35-17-13,-17 0 14,-35 18 0,35-18-14,-18 0 14,0 0-14,1 17 14,17-17-9,-36 0-5,36 0 14,-18 0-14,1 0 13,-19 0-13,19 0 14,-1 0-14,-17 0 14,-1 0-14,18 0 13,-17 0-13,17 0 20,-17 0-20,0 0 14,17 0-14,0 0 14,0 0-14,1 0 13,17 0-13,-18 0 14,18 0-14,-35 0 13,34 0-13,-34 0 14,17 0-8,1 0-6,17 0 13,-1 0 2,-16 0 0,-1 0-1,0 0 1,-17 0-15,17 0 20,0 0-20,-17 0 14,17 0-14,1 0 13,-1 0-13,18 0 14,17 0 0,-17 0 1,-35 0-15,0 0 14,17 0-9,-17 0-5,-1 0 14,18 0-14,-17 0 14,0 0-14,17 0 13,-17 0-13,-1 0 14,19 0-14,-19 0 13,18 0-13,-17 0 14,0 0-8,17 0 8,0 0-14,-17 0 14,17 0 0,-17 0 1,0 0-15,17 0 14,-18 0 0,1 0-8,35-35-6,0 35 13,-35 0 2,34-17-15,-16 17 14,-1 0-14,18-18 13,-35 18-13,-1 0 14,36-18-14,-18 1 14,-17 17-9,0-18 10,17 0-15,0 1 13,-17 17-13,17-36 14,0 36 1,-17 0-15,0-17 13,17 17-13,-35-18 14,35 1-9,1-1 10,-19 0 0,1 18-1,-1-17 1,1 17 0,0 0 5,17 0-20,-17 0 14,-1-18 1,1 18-1,0 0-14,17-18 14,18 1 0,-36 17 1,19-18-9,-19 18-6,1 0 13,0-18-13,-1 18 14,1-17 1,0 17-15,-18-18 13,35 18-13,-18 0 14,1-17 7,0-1-21,-1 0 13,1 18 2,17-17-15,1-19 14,-1 36 16,-18-17-30,19-1 14,-1 18-9,-17-35-5,35 17 14,-36 18 0,-17-18 1</inkml:trace>
    </iact:actionData>
  </iact:action>
  <iact:action type="add" startTime="130655">
    <iact:property name="dataType"/>
    <iact:actionData xml:id="d13">
      <inkml:trace xmlns:inkml="http://www.w3.org/2003/InkML" xml:id="stk13" contextRef="#ctx0" brushRef="#br0">18080 10336 0,'17'0'131,"1"0"-125,53 0-5,-1 0 14,1 0-14,-36 0 14,18 0-14,-18 0 13,1 0-13,-19 0 14,1 0-14,-1 0 14,1 0 0,0 0-8,17 0 8,-17 0-14,-1 0 14,19 0 1,-19 0-15,18 0 13,1 0-13,34 0 14,-52 0-14,35 0 20,-18 0-20,0 0 14,1 0-14,34 18 13,-52-18-13,0 0 14,17 0-14,-18 0 14,36 0-14,0 0 13,-35 0-13,35 0 14,-36 0-9,36 0-5,-17 0 14,-1 0-14,18 0 14,0 0-14,-36 0 13,36 0-13,-17 0 14,-1 0-14,35 0 13,-17 0 2,-17 0-15,-1 0 5,18 0 9,-36 0-14,54 0 14,-53 0-14,17 0 13,0 0-13,1 0 14,-1 0-14,18 0 14,-36 0-14,36 0 13,0 0-7,-18 0-6,18 0 13,0 0-13,-17 0 14,34 0-14,-35 0 14,18 0-14,-17 0 13,34 0-13,-17 0 14,-18 0-14,18 0 20,0 0-5,-35 0-1,-1 0-14,19 0 14,-1 0-14,-17 0 14,17 0-14,18 18 13,-36-18-13,1 0 14,53 17-8,-18-17-6,-36 0 13,54 18-13,-36-18 14,53 18-14,-52-18 13,16 35-13,1-35 14,18 0-14,-53 0 14,34 0-14,19 0 13,-53 0-7,35 17-6,0-17 13,-18 0-13,0 18 14,36-18 1,-36 18-15,0-18 13,53 0-13,-17 35 14,-1-35-14,-34 18 13,-1-18-7,18 0-6,18 0 14,-19 17-14,-34-17 13,35 0-13,-18 18 14,18-18 1,-35 0-1,17 0-14,-17 0 20,-1 0-20,1 0 14,0 0-14,-1 0 14,19 0-14,-1 0 13,18 0 2,0 0 0,-36 0-1,1 0-8,35 0-6,0 0 29,-36 0-14,1 0-1,0 0-14,-1 0 14,19 0-14,-19 0 14,19 0-9,16 0 10,-34 0-15,35 0 13,-18 0-13,1 0 14,-1 0-14,18 0 14,0 0 0,-36 0 1,1 0-10,0 0 10,-1 0-15,19 0 14,-19 0-14,18 0 13,36 0-13,-53 0 14,35 0-14,-1-35 13,-34 35-13,17 0 14,-17-18-8,0 18 93,-1 0 94,1-18-188,17 1-5,0-1 14,1-17-14,17-18 13,17-53-13,54-53 14,-71 54-14,35-1 14,-18 0-14,-34 0 13,17 18-13,-1 17 14,-34 18-9,0 18-5,-18 0 14,17 17-14,-17 1 14,0-1 132,0 0-131,0 1-10,-17-1-5,-36 18 14,35 0-14,-35-18 13,18 18-13,-36 0 14,19 0-14,-1-17 14,-18 17-14,-17-18 13,17 0-13,1 1 20,34 17-20,-34 0 14,-18 0-14,17 0 14,-17-18-14,17 0 13,-17 18-13,0 0 14,-35 0-14,-1 0 14,18 0-14,-52 0 13,34 0-7,-17 0-6,53 0 13,0 0-13,-71 0 14,71 0-14,-1 0 14,1 0-14,0 0 13,17 0-13,1 0 14,-18 0-14,17 0 14,18 0-9,-17 0 10,-19 0-15,37 0 13,-37 0-13,1 0 0,-18 53 13,36-35-13,17-18 14,-35 0-14,-1 0 13,-16 0 2,16 0-10,-34 0-5,35 0 14,-18 0-14,0 0 14,-53-35-14,71 35 13,0-18-13,-18 0 14,18-17-14,-18 18 14,18 17-14,35-18 13,0 0-7,-17 1 8,52-1-14,0 18 14,1 0-14,-1 0 0,0 0 13,-17 0 1,17 0 1,-34 0 6,34 0-21,-70 0 14,-18 18-14,18-18 13,17 17-13,-17-17 14,17 36-14,18-36 14,18 17-14,-18 1 13,0-18-13,0 17 14,36-17-9,-1 0-5,-17 0 14,17 18-14,1-18 14,17 18 16,-18-18-16,0 0-14,1 17 0,-1 1 20,-53 17-20,1-35 13,-1 18-13,-17 0 14,-53 35-14,106-53 14,-36 35-14,18-35 13,0 17-13,36 1 14,-1 0-14,0-1 13,18 19 9,0-19-8,0 1 1,0 0-1,0-1 1,18-17 6,-18 18-21,18-18 14,-1 17 0,1-17 1,17 36 0,-17-19-15,-18 36 13,0-17 2,35-1-10,-17 35-5,-1-17 14,1-17-14,17-1 14,1 0-14,-36 0 13,35 1-13,-17-36 14,-1 17 0,-17 19 8,18-36 255,0 0-262</inkml:trace>
    </iact:actionData>
  </iact:action>
  <iact:action type="add" startTime="180503">
    <iact:property name="dataType"/>
    <iact:actionData xml:id="d14">
      <inkml:trace xmlns:inkml="http://www.w3.org/2003/InkML" xml:id="stk14" contextRef="#ctx0" brushRef="#br0">16016 7761 0</inkml:trace>
    </iact:actionData>
  </iact:action>
  <iact:action type="add" startTime="216057">
    <iact:property name="dataType"/>
    <iact:actionData xml:id="d15">
      <inkml:trace xmlns:inkml="http://www.w3.org/2003/InkML" xml:id="stk15" contextRef="#ctx0" brushRef="#br0">22507 13317 0,'18'0'100,"-18"18"-69,0 0-15,0-1-1,0 1 1,0 17-15,0 0 36,0-17 63,-18-18 85,-17 18-170,17-18 1,1 0 53,-1 0-53,0 0-1,1 0-14</inkml:trace>
    </iact:actionData>
  </iact:action>
  <iact:action type="add" startTime="218684">
    <iact:property name="dataType"/>
    <iact:actionData xml:id="d16">
      <inkml:trace xmlns:inkml="http://www.w3.org/2003/InkML" xml:id="stk16" contextRef="#ctx0" brushRef="#br0">22807 12841 0,'0'18'100,"-18"-1"-69,1-17 1,17 18-11,-18 17 10,1-35-15,17 18 0,0 0 6,0-1-7,0 1 17,0-1-17,0 19 23,0-19-22,0 1 15,0 0-30,0-1 14,0 19-14,0-19 13,17 1 2,-17 0-10,18-18 10,-1 0 0,1 0-1,0 17 1,-1-17 21,-17 18-21,36 17-1,-19-35 1,36 53 0,-35-53-15,-1 18 13,19-18-13,-19 0 14,1 0-9,17 0-5,-70 0 161,17 0-146</inkml:trace>
    </iact:actionData>
  </iact:action>
  <iact:action type="add" startTime="220233">
    <iact:property name="dataType"/>
    <iact:actionData xml:id="d17">
      <inkml:trace xmlns:inkml="http://www.w3.org/2003/InkML" xml:id="stk17" contextRef="#ctx0" brushRef="#br0">22560 13000 0,'18'0'85,"-1"-18"-70,1 18 17,0 0-26,17 0-5,0 0 13,1 0-13,-1 0 14,18 0-14,-18 0 13,0 0 2,-17 0 0,0 0 6,-1 0 9</inkml:trace>
    </iact:actionData>
  </iact:action>
  <iact:action type="add" startTime="221395">
    <iact:property name="dataType"/>
    <iact:actionData xml:id="d18">
      <inkml:trace xmlns:inkml="http://www.w3.org/2003/InkML" xml:id="stk18" contextRef="#ctx0" brushRef="#br0">23054 12788 0,'35'0'46,"-17"0"-30,0 18-10,17-1 10,-18 1 0,1 0-1,0-1-14,-1-17 14,1 18-14,0 0 14,-18 17 6,35 0-20,-17-35 30,-1 35 0,-17-17-30,0 0 82,0 17-67,0-17 15,0-1-24,0 1 8,0 0 1,0-1 0,-17 1-15,17 0 13,-18-1 2,18 18-1,0-17-8,-18-18-6,1 18 14,-1-1-14,18 1 13,-18-18 2,1 18-1,-1 17-14</inkml:trace>
    </iact:actionData>
  </iact:action>
  <iact:action type="add" startTime="223771">
    <iact:property name="dataType"/>
    <iact:actionData xml:id="d19">
      <inkml:trace xmlns:inkml="http://www.w3.org/2003/InkML" xml:id="stk19" contextRef="#ctx0" brushRef="#br0">22542 13282 0,'-17'0'31,"-1"0"0,1 0 107,-1 0-122,-17 18 15,17-1 123,18 1-107,18-18-32,-1 0 23,1 0-7,0 0 0</inkml:trace>
    </iact:actionData>
  </iact:action>
  <iact:action type="add" startTime="225419">
    <iact:property name="dataType"/>
    <iact:actionData xml:id="d20">
      <inkml:trace xmlns:inkml="http://www.w3.org/2003/InkML" xml:id="stk20" contextRef="#ctx0" brushRef="#br0">20161 13688 0,'53'0'15,"-35"0"1,52 0-15,1 0 13,17 0-7,18 35-6,17 0 14,1-17-14,52 0 13,-35-18-13,53 53 14,-70-36-14,-1 1 14,18-18-14,-17 17 13,-36-17-13,-17 0 20,-18 0-20,0 0 0,17 0 13,-35 0 2,54 0-15,-37 0 13,19 0-13,17 0 14,18 0-14,-18 0 13,0 0-13,-70 0 14,53 0-8,-18 0-6,-36 0 13,36 0-13,-35 0 14,-1 0-14,1-17 14,0 17 0,-1 0 1,-17-18 6,18 18-6,17-17-15,0-1 29,1 18-29,-1 0 14,36-18-14,-18 1 13,-18 17-13,18-18 14,-36 18-9,1 0-5,0 0 14,-36 0 217,0 0-201</inkml:trace>
    </iact:actionData>
  </iact:action>
  <iact:action type="add" startTime="227174">
    <iact:property name="dataType"/>
    <iact:actionData xml:id="d21">
      <inkml:trace xmlns:inkml="http://www.w3.org/2003/InkML" xml:id="stk21" contextRef="#ctx0" brushRef="#br0">22772 12788 0,'0'18'222,"0"17"-190,0-17 21</inkml:trace>
    </iact:actionData>
  </iact:action>
  <iact:action type="add" startTime="235386">
    <iact:property name="dataType"/>
    <iact:actionData xml:id="d22">
      <inkml:trace xmlns:inkml="http://www.w3.org/2003/InkML" xml:id="stk22" contextRef="#ctx0" brushRef="#br0">28593 12471 0,'35'0'53,"-35"17"-52,35-17 14,0 18 0,-35 0-14,36-1 14,-36 1 0,17-18-14,-17 18 5,0 17-5,18 0 14,-18 0 0,35 1-14,-17-1 14,0 0-14,-18-17 13,0-1-13,17 19 14,-17 17 1,35-18-10,-35 0 10,0 0-15,0 1 13,0-19 2,0 1 0,0 17-15,0-17 13,0 0-13,0 17 14,0-17-9,0-1-5,0 1 14,0-1-14,0 1 29,0 17-14,0 1 0,-17-19 5,-1 1-5,1-18 15,-19 18-15,19-18-15,-19 17 14,19-17-14,-19 18 13,1-18-7,-35 35-6,52-35 13,0 0 2,1 0-15</inkml:trace>
    </iact:actionData>
  </iact:action>
  <iact:action type="add" startTime="239683">
    <iact:property name="dataType"/>
    <iact:actionData xml:id="d23">
      <inkml:trace xmlns:inkml="http://www.w3.org/2003/InkML" xml:id="stk23" contextRef="#ctx0" brushRef="#br0">24289 13441 0,'17'0'53,"19"0"-38,52 0-14,-35 0 14,35 0-14,0 0 14,36 0-14,-1 0 13,-52 0-13,-18 0 14,35 0-9,-18 0 10,1 0-15,-18 0 13,-18 0-13,53 35 14,-70-35-14,35 0 14,0 18-14,-18-18 13,0 0-13,18 17 14,0-17-8,-35 0-6,52 18 13,-52-18-13,35 0 14,-35 0-14,70 18 13,-71-18-13,54 17 14,-36-17-14,18 0 14,0 18-14,0-18 13,-35 0-7,34 0-6,-16 0 13,-1 0 2,0 0-15,18 0 14,18 0 0,-54 0-14,36 0 14,-35 0-14,53 0 14,-19 0-9,-16 0-5,34 0 14,1 0-14,-36 0 13,0 0-13,36 0 14,-36 0-14,-17 0 14,17 0-14,36 0 13,-54 0-13,36 0 14,-35 0-9,35 0-5,-18 0 14,0 0-14,-17 0 14,17 0-14,-17 0 13,0 0-13,-1 0 14,18 0 16,-17 0-24,35 0-6,-18 0 13,18 0-13,-17 0 14,16 0-14,1 0 13,-17 0-13,17 0 14,-36 0-14,1 0 14,17 0-14,0 0 13,-17 0-7,0 0-6,-1 0 14,1 0 0,17 0 1,-17 0-1,17 0-14,53 0 0,-17 0 13,35 0 2,17 0-10,-35 0-5,-17 0 14,-53 0-14,34-18 13,-16 1-13</inkml:trace>
    </iact:actionData>
  </iact:action>
  <iact:action type="add" startTime="242733">
    <iact:property name="dataType"/>
    <iact:actionData xml:id="d24">
      <inkml:trace xmlns:inkml="http://www.w3.org/2003/InkML" xml:id="stk24" contextRef="#ctx0" brushRef="#br0">11906 12347 0,'-17'0'116,"-1"0"-101,-17 0 1,17 0-15,0 0 13,1 0-13,-19 0 14,1 0-14,0 0 14,0 0-9,-36 0-5,53 0 14,-34 0-14,34 0 13,-35 0-13,35 0 14,-17 0-14,17 0 14,1 0-14,-1-53 13,-17 53-13,-36-35 20,-17 17-20,-18-17 0,18 35 13,35-18-13,-35 18 14,17-17 0,19-1-14,34-17 14,0 35-14,1-18 13,17 1-13,-53-19 14,53 19 8,0-19-22,-18 36 13,18-35 2,-18 35-15,1-35 13,17 17 2,-18-17-15,18 17 14,0 1-9,-18-19-5,18-17 29,0 18-29,0 18 0,0-36 0,0 35 12,0 0 3,0 1-15,0-36 13,0 0 2,0 35-10,36-17-5,17-18 14,-18-17 1,-17 52-15,-1 0 13,36-17-13,-18 17 14,18 1-14,-35-19 13,35 19-13,0-19 14,-18 19-8,-17-1-6,-1 1 13,19-1-13,-19-17 14,19 17-14,-19 18 13,18 0-13,1-18 14,-19 18 1,19-17-15,-1-19 13,0 36-7,-17-17-6,35 17 14,0-18-14,-36 18 13,36-35-13,18 35 14,-54 0-14,19-18 13,34 1-13,-52 17 14,0 0-14,34 0 14,-34 0-9,17 0-5,18-36 14,-35 36-14,35 0 13,17-17-13,-17 17 14,-35 0-14,53 0 14,17 0-14,-18 0 13,18 0-13,18 0 20,-35 0-20,35 0 14,0 0-14,-18 0 14,0 0-14,0 0 13,36 0-13,-54 0 14,18 0-14,-35 0 14,35 0-14,-35 0 13,36 0-7,-19 0-6,36 0 13,-18 0-13,18 0 14,35 0-14,-17 0 14,-36 0-14,35 0 13,-17 0 2,53 0-15,-36 0 13,-17 0-13,0 0 5,0 0 10,0 0-15,-1 0 13,-34 0-13,17 0 14,-17 0-14,17 0 13,-17 0-13,-1 0 14,36 0-14,-53 0 14,70 0-9,-35 0-5,36 17 14,-53-17-14,17 18 14,35 0-14,-35-18 13,-17 35-13,17-35 14,18 35-14,-18-17 13,-17-18 2,17 0-15,0 17 5,0-17-5,18 36 13,-18-36 2,1 0-15,16 17 13,-16-17-13,-37 0 14,37 0-14,-36 0 14,17 0-14,1 0 13,-54 0-7,54 0-6,-36 18 13,0-18-13,36 0 14,-18 18-14,17-18 14,19 0-14,-1 35 13,18-35-13,-18 0 14,0 0-14,0 0 14,36 18-9,-54-18-5,18 0 14,-35 0-14,36 0 13,-54 0 2,35 0-15,1 0 14,-53 0-14,35 0 13,-36 0-13,54 0 14,-18 0-9,-18 0-5,35 17 14,19-17-14,17 0 14,-18 0-14,35 0 13,-35 0-13,53 0 14,-17 0-14,-36 0 13,36 0-13,-36 0 14,0 0-8,-17 0-6,-1 0 13,-35 0 2,54-17-15,-54 17 13,-17-18-13,34 18 14,-16-18-14,-1 18 14,0 0 0,18-35-8,0 35-6,-18-18 13,71 1-13,-88 17 14,52-18-14,1 18 14,-53-35-14,52 35 13,1 0-13,-18 0 14,35 0-14,-35 0 14,35 0-9,-18 0-5,19 0 14,-1 0-14,0 0 13,18 0-13,0 0 14,-18 0-14,18 0 14,-18 0-14,35 0 13,-70 0 2,36 0-10,16 17-5,-16 1 14,-1-18-14,18 35 14,-36-35-14,18 18 13,1-18-13,-19 0 14,18 0-14,0 0 14,1 0-14,-1 0 13,35 0-7,-34 0-6,-1 0 13,18 0-13,-18 0 14,0 0-14,-17 0 13,17 0-13,-18-18 14,-34 1 1,16 17-15,19 0 0,-36 0 19,18 0-19,18 0 13,17 0-13,0 0 14,71 0-14,-18 0 14,35 0-14,1 0 13,-18 35-13,-36-35 14,0 0-14,-70 0 14,36 0-9,-19 0-5,1 0 13,-1 18-13,-34-1 14,34 1-14,-17 17 14,18-17-14,-19-1 13,1-17-13,18 18 14,-36 17 0,36 1-8,-18-19-6,-18 19 14,-17-1-14,17 0 13,0 0-13,18 1 14,-35-1-14,17 18 14,18 0-14,-35 0 13,-1-53-13,18 53 14,-35-36-9,0 19 10,0-19-15,0 1 14,0 17 0,-17-17-14,17-1 14,-53 1-14,-35 0 13,52 17-13,-52 0 14,-18 1-8,71-36 8,-53 17-14,-18-17 14,-17 53-14,-1-18 13,54-35-13,-1 18 14,-17-18-14,17 18 14,54-18-14,-54 0 13,1 0-7,34 0-6,-34 0 13,-1 0-13,18 0 14,-70 0-14,52 0 14,-17 0-14,53 0 13,-36 17-13,1-17 14,34 0-14,-34 0 13,17 0-7,-18 0 9,36 0-15,-35 0 13,-1 0-13,-17 0 14,-36 0-14,36 0 13,-18 0-13,0 0 14,-35 0-14,53 0 14,0 0-9,17 0-5,1 0 14,-18 0-14,17 0 13,18 0-13,-17 0 14,-19 0-14,36 0 14,1 0-14,-37 0 13,19 0-13,-18 0 14,17 0-9,-17 0 10,53 0-15,-54 0 14,19 0-14,-1 0 13,1 0-13,-18 0 14,52 0-14,-52 0 14,0 0-14,-18 0 13,53 0-7,-35 0-6,17 0 14,-17 0-14,0 0 13,17 0-13,-34 0 14,-19 0-14,1 0 13,-54-53-13,19 53 14,-19 0-14,54 0 14,17 0-9,-53 0-5,71 0 14,-36 0-14,-17 0 13,53 0 2,-18 0-15,-35 0 0,88 0 13,-35 0 1,0 0-14,0 0 14,-1 0-9,-52 0-5,36 0 14,-1 0-14,0 0 14,18 0-14,-1 0 13,1 0-13,-35 0 14,35 0-14,-36-17 14,36 17-14,0 0 13,17-18-7,-17 18-6,0 0 13,-18 0-13,71 0 14,-18 0-14,0 0 14,0 0-14,18 0 13,-36 0 2,1-18-15,-19-17 13,36 35-7,-35-17-6,0 17 14,17 0-14,-17-18 13,0 0-13,-71-35 14,89 53-14,-36-17 13,35 17-13,-17-18 14,0 18-14,-18-18 14,53 18-9,18-17-5,0-1 14,-1 18-14,-16-18 14,-1 1-14,17 17 13,-34-18-13,34-17 14,-16 35-14,-37-18 13,19 18 2,-1-17-10,-17 17-5,0 0 14,35-18-14,-35 18 14,0 0-14,17-35 14,0 35-14,1 0 13,35 0-13,-18 0 14,0 0-14,18 0 13,-18 0-7,-18 0-6,36 0 13,-53 0-13,17 0 14,-17 0-14,17 0 14,36 0-14,-36 0 13,-17 0-13,18 17 14,-54-17-14,54 18 13,-71-18-7,88 35 9,-36-35-15,37 18 13,-19 0-13,36-18 14,-36 0-14,36 0 13,0 0-13,-18 0 14,-18 0-14,1 0 14,17 0-9,-18 17-5,-52-17 14,-1 35-14,18 1 13,-17-19-13,35-17 14,-53 18-14,-1 17 14,37-35-14,34 18 13,-17-18-13,-18 18 20,35-1-20,36-17 14,-35 36-14,52-19 14,-17-17-14,17 0 13,0 18 2,1-18-15,-1 0 14,-17 17-14,0-17 13,-18 18-7,0 0-6,-18-1 13,1 1-13,-1 0 14,36-1-14,-36 1 14,-35 0-14,18-1 13,-35 54-13,-36-54 14,36 54-14,-1-53 13,71-1-7,0 1 9,36-18-15</inkml:trace>
    </iact:actionData>
  </iact:action>
  <iact:action type="add" startTime="265758">
    <iact:property name="dataType"/>
    <iact:actionData xml:id="d25">
      <inkml:trace xmlns:inkml="http://www.w3.org/2003/InkML" xml:id="stk25" contextRef="#ctx0" brushRef="#br0">9931 10583 0,'0'36'53,"0"17"-52,0 35 13,0 0-13,0 0 14,0 71-14,0-53 14,0-18-14,0 35 13,0-34-13,0 16 14,17-16-14,36 16 14,-17-34-9,16 52 10,-16-70-15,70 36 0,-36-1 12,36 0 3,-18-18-15,-17-34 14,-18 17-14,-18-36 13,-17 1-13,-1 0 14,18-1-9,-17-17 57,0 0-47,-1 0 6,1 0-21,0 0 14,-18-17-14</inkml:trace>
    </iact:actionData>
  </iact:action>
  <iact:action type="add" startTime="267033">
    <iact:property name="dataType"/>
    <iact:actionData xml:id="d26">
      <inkml:trace xmlns:inkml="http://www.w3.org/2003/InkML" xml:id="stk26" contextRef="#ctx0" brushRef="#br0">28328 10601 0,'53'0'78,"-35"0"-72,52 0-5,1 35 14,35 36-14,-36-1 13,18 1-13,-35-18 14,0 17-14,-18-17 14,-35 0 0,0 35-14,0 1 14,0-19-9,-17 18-5,-36-17 14,-18 35-14,18-53 14,0 0-14,36-18 13,-18 0-13,17-35 129,0 0-108,18-18-6</inkml:trace>
    </iact:actionData>
  </iact:action>
  <iact:action type="add" startTime="267890">
    <iact:property name="dataType"/>
    <iact:actionData xml:id="d27">
      <inkml:trace xmlns:inkml="http://www.w3.org/2003/InkML" xml:id="stk27" contextRef="#ctx0" brushRef="#br0">29228 11112 0,'17'-17'15,"1"17"7,17 0-21,0 0 14,-17-18-14,35 18 13,0 0-13,17 0 14,-17 0-14,36 0 13,16 0-13,-16 0 14,34 0-14,-35 0 20,89 35-20,-54-17 14,1 0-14,-1-18 13,-52 35-13,52-17 14,-52-1-14,-1 1 14,-17 0-14,-18 17 13,18-17-13,-17-1 14,34 36-8,-52-53-6,-18 18 13,35 17-13,0-17 14,-35 17-14,0-17 13,18-1-13,0 36 14,-1-35-14,1 17 14,0 18-14,-18 0 13,17 0-7,-17-18-6,35 36 13,-17-1 2,-18-35-15,0 1 14,0-19 101</inkml:trace>
    </iact:actionData>
  </iact:action>
  <iact:action type="add" startTime="268802">
    <iact:property name="dataType"/>
    <iact:actionData xml:id="d28">
      <inkml:trace xmlns:inkml="http://www.w3.org/2003/InkML" xml:id="stk28" contextRef="#ctx0" brushRef="#br0">31291 11959 0,'-17'-17'68,"34"17"-14,1 0-39,35 0 1,-35 0-15,17 0 14,0 17-14,-17 1 13,-1 17-13,1-35 14,-18 18-14,18-1 14,-18-34 170,0-1-170,0 0-9,0 1 10,0-36-1,0 35 1,0 1-15,17-1 14,1 18 0,-18-18 7,18 18-6,-1-17 0</inkml:trace>
    </iact:actionData>
  </iact:action>
  <iact:action type="add" startTime="295997">
    <iact:property name="dataType"/>
    <iact:actionData xml:id="d29">
      <inkml:trace xmlns:inkml="http://www.w3.org/2003/InkML" xml:id="stk29" contextRef="#ctx0" brushRef="#br0">31150 13494 0,'18'0'53,"35"0"-38,35 0-14,71 0 14,35 0-14,17 0 14,19 0-14,17 0 13,-18 0-7,-53 0 8,1 0-14,-1 0 0,-52 0 13,-36 0 2,0 0-15,-53 0 13,-17 0-13,0 0 14</inkml:trace>
    </iact:actionData>
  </iact:action>
  <iact:action type="add" startTime="298393">
    <iact:property name="dataType"/>
    <iact:actionData xml:id="d30">
      <inkml:trace xmlns:inkml="http://www.w3.org/2003/InkML" xml:id="stk30" contextRef="#ctx0" brushRef="#br0">8484 13988 0,'18'17'37,"0"-17"-36,17 36 0,-18-19 13,1 1-13,17-1 13,1 19-13,34-1 14,-17 0-14,35-17 14,1 0 0,69 52-14,-87-70 14,17 18-9,36-18-5,-36 0 14,0 0-14,71 0 14,-71 0-14,0 0 13,0 0-13,0 0 14,18 17-14,-18 1 13,36-18-13,-1 53 14,1-35-8,52-18-6,-52 17 13,52-17-13,-52 0 14,17 0-14,35 0 13,-52 0-13,87 0 14,-87 0-14,-1 18 14,-35-18-14,53 0 20,-52 0-20,34 0 13,1 0-13,52 0 14,-35 0-14,18 0 14,-18 0-14,-18 0 13,54 0-13,-89 0 14,36 0-14,-1 0 14,-17 0-9,0 0-5,35 0 14,-53 0-14,0 0 13,36 0-13,-19-35 14,-16 17-14,-19 0 14,36 1-14,-71-19 13,54 36-13,-19-17 20,36-1-20,-36 0 14,-17 18-14,18 0 14,-18-35-14,17 18 13,-17 17-13,0-18 14,0 0-14,-35 18 14,52 0-14,1-35 13,-1 17-7,-17 1-6,18-1 13,17-17-13,-53 17 14,1 1-14,-1-1 14,18-17-14,-35 35 13,17-53-13,18 0 14,17 0 7,1 0-21,-18 18 14,70-18-14,-70 0 13,-18 35-13,71-70 14,-35 53-14,-36-1 13,0 19-13,1-18 14,-19 17-14,19-17 14,-19 35-9,1-36 10,17 1-1,-17 17 17,17-17-31,-17 35 13,35-53-13,-1 36 20,-16-1-20,34-35 0,1 0 13,-53 35 2,17-34-15,-18 34 13,-17 0-13,18 1 14,-18-1-14,0 0 14,0 1 0,-18-36-8,-34 53 8,-19 0-14,-17-18 14,0 18-14,-18 0 14,53 0-14,-35 0 13,17 0-13,-17 0 14,0-17-14,-18 17 14,-18-18-9,1-35-5,-53 53 14,52-18 0,1 18-14,-19 0 14,19 0-14,0 0 14,17 0-14,0 0 13,-71 0-13,89 0 0,-53 0 19,18 0-19,-18 0 14,52 0-14,-16 0 14,16 0-14,-34 0 13,35 0-13,-1 0 14,1 0-14,0 0 13,-35 0-13,34 0 14,1 0-8,0 0-6,-35-17 13,52 17-13,-70-18 14,17-17-14,-34 35 13,17-35-13,70 17 14,-70 18 1,17 0-15,1 0 13,-18 0-7,35 0-6,71 0 14,-36 0-14,1 0 13,17 0-13,0-18 14,-35 18-14,-18-35 13,35 35-13,-17 0 14,35 0-14,-35 0 14,17 0-9,18 0-5,-35 0 14,35 0-14,-35 0 13,18 0-13,-1 0 14,0 0 1,19 0-15,-1 0 13,17 0-13,1 0 14,0 0-9,0 0-5,17 0 14,0 0-14,-17 0 14,17 0-14,-35 0 13,0 0-13,-17 18 14,-18-18-14,0 0 14,-54 0-14,37 0 13,16 0-7,1 0-6,0 0 13,35 0-13,-35 0 14,17 0-14,18 0 14,-17 0-14,17 0 13,18 0-13,-1 0 14,1 0-14,17 17 14,1-17 7,-1 18-21,1 0 13,-1-1-13,18 18 14,0 1 1,0-1-15,-18 36 13,18-36-13,0 35 14,-17-52-9,17 53-5,-36-19 14,36-16-14,0-1 14,0 0-14,-17 18 13,17-17-13,0 16 14,0 19-14,0-36 14,0 18-14,0 0 13,0-18-7,0 1 8,17 17-14,1-18 14,0-18 1,-1 1-1,1 17 1,-18-17-1,18-18-8,-18 18-6,0 17 14,17-17 0,-17-1 1,0 1-15,0 0 13,0-1 2,18-17-15,-1 0 14,54 0-9,-36 0 10,18 0-1</inkml:trace>
    </iact:actionData>
  </iact:action>
  <iact:action type="add" startTime="301399">
    <iact:property name="dataType"/>
    <iact:actionData xml:id="d31">
      <inkml:trace xmlns:inkml="http://www.w3.org/2003/InkML" xml:id="stk31" contextRef="#ctx0" brushRef="#br0">19703 14076 0,'-18'0'37,"18"17"-21,18 54-1,17-36-14,18 18 14,17-18-14,89 54 14,0-54-14,-36 36 13,36-19-13,0 1 20,-18-53-20,-18 36 14,-34-19-14,105 19 14,-71-36-14,1 17 13,70-17-13,17 0 14,19 0-14,34 0 14,1 0-14,-36 0 13,71 0-7,-35 0-6,-71 0 13,52 0-13,-16 0 14,-19 0-14,19 0 14,34 0-14,-70 0 13,18 0-13,17 0 14,-17-17-14,35-19 20,-18-34-20,-35 34 14,-17-34-14,34 17 13,1-18-13,35 18 14,0-35-14,-71 35 14,18-17-14,18 35 13,-89-36-13,1 36 14,-1-36-9,19 18-5,-37-17 14,-34 34-14,-18-17 14,17-17-14,-34 52 13,34-35-13,-17 36 14,-18-1-14,107-52 13,-90 52-13,37 0 14,-19 1-8,1-19 8,-18 1-14,-18 35 14,0-35-14,-35 0 13,0-18-13,0 0 14,0 35 1,0 0-15,0-17 13,0 0-7,-17-36-6,-19 36 14,-17-36-14,18 36 13,-18-35-13,-17 17 14,-19 0-14,37 0 13,-54-18-13,35 18 14,-52-17-14,17 35 14,-18-36-9,-34 36 10,52-1-15,-18 1 0,1 18 12,-1-1-12,-34-17 14,16-1-14,-34 36 14,17-17 0,-35 17-14,36 0 14,-19-18-9,36 18-5,-35 0 14,-36 0-14,36 0 14,-36 53-14,88-53 13,-52 18-13,17-1 14,-17 19-14,17-1 14,18-18-14,-53 19 13,18-36-7,35 17 8,-53 19-14,52-1 0,-69-17 13,-36-1 2,53-17-15,-71 0 13,54 0-13,-19 0 14,19 0-14,17 0 14,-18 0-9,0 0-5,18 0 14,-53 0-14,53 0 13,-17 0-13,34 0 14,-35 0-14,71 0 14,0 0-14,-17 0 13,34 0-13,-17 0 14,0 0-9,17 0-5,-52 0 14,52 0-14,1 0 14,35 0-14,0 0 13,-1 0-13,19 0 14,-1 0-14,18 0 13,18 0 2,-18 0-9,0 35-6,53-17 13,-35 0-13,35 17 14,0 0-14,0 18 14,0 35-14,0-17 13,0 0 2,0-19-15,0 1 0,0 36 13,0-37-8,0 1-5,0 36 13,18-19-13,-1-17 14,54 53-14,-54-53 13,19 17-13,17-34 14,0 17-14,0-36 14,17 18 0,1-35-8,-18 18-6,52-18 13,-52 18-13,18-18 14,17 17-14,-35-17 14,18 36-14,-19-36 13,37 17-13,-54 1 14,71 0-14,-36 17 14,18-17-9,18-1-5,-17 1 14,-1-18-14,18 35 13,-18-35-13,-18 18 14,-52-18-14,17 0 14,-35 35 154,0-17-168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2:59:52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70">
    <iact:property name="dataType"/>
    <iact:actionData xml:id="d0">
      <inkml:trace xmlns:inkml="http://www.w3.org/2003/InkML" xml:id="stk0" contextRef="#ctx0" brushRef="#br0">5133 6509 0,'35'0'354,"-17"0"-338,-1 17 15,1-17 0,0 0-9,-1 0 10,1 0-1,0 0-16,-1 18 1,1-18-10,17 0 10,0 18-15,-35-1 13,36-17 2,-19 18-15,19 0 14,-19-18 0,1 35-14,0-35 14,17 0-9,-17 0 10,-1 17 0,1-17-1,-1 0-14,1 0 14,35 0 0,-18 18-14,1-18 14,-1 0-8,18 0-6,-18 18 13,0-1-13,1-17 14,16 18-14,-34-18 13,17 0 2,-17 0 37,0 18-37,17-18-15,0 35 13,18-17-13,18-18 14,-54 17 1,54 19-15,-18-19 13,-18 1-7,36-1-6,-18 19 14,-36-36 0,1 0-14,35 0 14,-36 0-14,1 17 13,17-17-13,-17 18 14,17-18-14,-17 0 14,17 35-9,0-35 10,-17 0-15,17 0 13,18 18-13,-17 0 14,16-18-14,1 0 14,18 35-14,-18-35 13,-18 0-13,36 0 14,-36 17-9,0-17-5,1 0 14,-19 0-14,18 0 14,18 0-14,-17 18 13,17-18-13,-18 0 14,35 18-14,-17-18 14,-17 0-14,16 35 13,1-35-7,0 18-6,18-18 14,-1 0-14,-17 17 13,0-17 2,35 0-15,-17 0 13,17 0-13,-17 0 14,17 0-14,-35 0 14,0 0-9,35 18-5,-17 17 14,-1-35-14,1 18 14,-36-18 0,35 0-14,1 0 0,0 0 13,-36 0-13,71 17 13,-53-17-13,35 18 14,-18-18-8,19 35-6,16-35 13,-52 0-13,0 0 14,35 0-14,-17 0 13,17 0-13,-53 0 14,54 0 1,-36 0-15,35 0 13,-35 0-7,35 0-6,-35 0 13,0 0-13,17 0 14,18 0-14,-17 0 14,17-17-14,-17 17 13,17-18-13,0-17 14,-17 35-14,35 0 14,-1-18-9,-52 1-5,35 17 14,1-18-14,-19 18 13,18-53-13,1 53 14,16-18 1,-16-17-15,16 0 13,-16 17-13,17 1 14,-18-1-9,-18-17-5,36-1 14,-35 19-14,52-19 14,-105 19-14,52-1 13,1-17-13,17 0 14,-53 17-14,36-17 14,-1-1-14,1 19 13,-18-19-8,17 1-5,-17 0 14,0 0-14,-17-1 14,-1-17-14,0 18 13,18-18-13,0 0 14,-35 36 0,-1-19-14,19-52 14,-1 35-8,-35 18-6,17-36 13,1 1-13,17 52 14,-17-52-14,0 17 13,-18 35-13,35-88 14,-35 36 1,0 17-15,0-18 14,0 18-9,0-17-5,0-18 13,0-1-13,-35-16 14,-18 34-14,17 1 13,-34-19-13,35 54 14,-36-53 1,36 70-15,0-35 13,-18 18-7,0-18-6,0 18 13,-35-18-13,35 18 14,-18-1-14,18 1 14,-70-18-14,87 18 14,-87-36-14,70 54 13,-70-36-13,52 17 14,-52 1-9,17 0-5,-18-36 14,1 36-14,17-18 13,-53 18-13,18-18 14,18 35-14,-36-17 14,35-18 0,1 18-14,-1 17 14,-264-88 7,283 71-21,-37-18 14,19 53-14,-36-17 13,0-36-13,18 53 14,-17-18-14,-19 0 14,36 1-14,-18-36 13,-17 53-7,52-18-6,-52 18 13,17-17-13,71 17 14,-53 0-14,35 0 14,18 0-14,35 0 13,-17 0-13,-19 17 14,36-17 1,-35 0-10,18 18-5,-19-18 0,37 17 13,-37-17 1,1 18-14,-18 17 14,18-35-14,18 18 14,-19 0-14,-16-1 13,16 19-13,19-19 14,-54 1-9,54-18-5,-71 70 14,70-52-14,1 0 14,-1-1-14,0 19 13,36-19-13,-88 1 14,87 0-14,-69 34 13,69-52-13,-34 36 14,-1-1-8,1 0-6,17-17 13,-18 17 2,1 0-15,17 18 13,0-17-13,0 17 14,18-18-14,-18 18 14,17-18-14,-17 36 13,1-18-7,-37 52-6,36-52 14,1 35-14,-1-52 13,17 70-13,-17-54 14,18 1-14,-18 18 13,18 0-13,0-19 14,-1 19-14,19-18 14,-19-18-9,19 18-5,-1 18 14,1-36-14,-1 18 13,18-36-13,-18 54 14,18-36 1,-17 18-15,17 0 13,-18-18-13,18 18 14,0 0-9,0 0-5,0 18 14,0-18-14,0-18 14,0 35-14,53 36 13,-35-88-13,-1 53 14,1-36-14,-1 0 13,1-17-13,0 35 14,-1 17-8,1-35-6,17 54 13,-17-36-13,17-18 14,1 35-14,-19-52 13,18 35-13,1-35 14,-19-1 1,19 19-15,17-19 20,-36 1-5,18-18-1,1 35 1,-1-17 15,-17-18-15,-1 0 391</inkml:trace>
    </iact:actionData>
  </iact:action>
  <iact:action type="add" startTime="19183">
    <iact:property name="dataType"/>
    <iact:actionData xml:id="d1">
      <inkml:trace xmlns:inkml="http://www.w3.org/2003/InkML" xml:id="stk1" contextRef="#ctx0" brushRef="#br0">16281 6262 0,'0'-35'146,"17"35"-130,54-18-15,17 18 14,0 0-9,36 0-5,52 0 14,-35 0-14,36 0 13,-19 0-13,36 0 14,18 0-14,-18 0 14,0 0-14,35 0 13,-35 0-13,18 18 20,0-1-20,-36-17 14,36 0-14,-18 0 14,53 0-14,-71 0 13,18 0-13,18 0 14,-36 0-14,1 0 13,-1 0-13,-17 0 14,-18 0-8,0 0-6,-17 0 13,-1 0-13,0 0 14,-17 0-14,18 0 13,-36 0-13,35 0 14,54 0-14,-54 0 14,1 0-14,17 0 13,18 18-7,17-1-6,0 36 13,-17-35 2,0 0-15,35-18 14,-71 35-14,54-35 13,-18 0-13,17 0 14,-70 0-14,17 0 14,1 0-9,17 0-5,-18 0 14,1 0-14,-1 0 13,1 0-13,17 0 14,0 0-14,-35 0 14,70 0-14,-70 0 13,17 0-13,54 0 14,-18 0-9,17 0 10,-35 0-15,35 0 14,1 0-14,-1 0 13,36 0-13,-71 0 14,35 0-14,-17 0 14,-53 0-14,53 0 13,-71 0-7,0 0-6,0 0 13,1 0-13,34 0 14,0 0-14,54 0 14,-36 0-14,71 0 13,-1 0-13,-17 0 14,-17 0-14,34 0 13,-69 0-7,16 0-6,-34-18 14,-18-17 0,-18 35-14,-18-18 14,19 18-14,-72-17 13,54 17-13,-18 0 14,-18 0-14,18-18 20,-53 0-20</inkml:trace>
    </iact:actionData>
  </iact:action>
  <iact:action type="add" startTime="28705">
    <iact:property name="dataType"/>
    <iact:actionData xml:id="d2">
      <inkml:trace xmlns:inkml="http://www.w3.org/2003/InkML" xml:id="stk2" contextRef="#ctx0" brushRef="#br0">5539 8978 0,'35'0'131,"18"0"-116,0 0-14,-18 18 14,53 17-14,-53-35 13,36 18-7,-18-18-6,0 35 14,17-35-14,1 18 13,0-18 2,-54 0-15,36 0 13,-18 0 2,1 0-15,17 0 14,-1 0-9,-16 0-5,17 0 14,17 0-14,-35 0 13,1 0-13,34 0 14,-52 0-14,35 0 14,-18 0-14,0 0 13,1 0-13,34 0 14,-34 0-9,-1 17-5,35-17 14,-52 0-14,53 18 14,17-18-14,-18 0 13,19 0-13,-1 0 14,0 0 1,0 0-15,-17 0 13,17 0-7,0 0-6,-17 0 13,-1 0-13,1 0 14,-36 0-14,0 0 14,1 0-14,-1 0 13,18 0-13,-18 0 14,18 0-14,-18 0 13,0 0-7,1 0-6,34 0 14,-17-35-14,-17 35 13,34-18-13,1 0 14,-1 18-14,-35 0 13,36-17-13,17 17 14,-17-36-14,35 36 20,-53-17-20,-1-1 14,19 1-14,0 17 13,17 0-13,-53-18 14,53 0-14,-53 1 14,18-19-14,0 1 13,18 0-13,-18 0 14,0-1-9,-18 19-5,0-19 14,18 36-14,-18-17 14,1-1-14,34 0 13,-17-17-13,0 35 14,-18-18-14,18 1 14,0-18-14,-17 17 20,-19 18-20,18 0 13,-17-18-13,0-17 14,-1 35-14,-17-18 14,36-17-14,-36 17 13,0-34-13,0 34 14,0 0-14,0-17 13,0 17-7,0-35-6,0 18 14,0 0-14,0 0 13,0-36-13,-36 36 14,19-1-14,-19 1 14,19 0-14,-1 0 13,-17-1 2,17 1-10,-17 0 10,0 0 0,-18-36-1,35 53-14,0 18 14,-17-17-14,18-1 13,-19 0-13,1-17 14,-53-18-8,35 36-6,-35-36 13,0 17-13,-36 1 14,71 0-14,-53 0 13,53-1-13,-35 1 14,-18 17-14,1-52 14,52 52-14,-53-35 13,53 36-7,18-1 8,-1 0-14,-34-17 14,17 35-14,0-18 14,0 18-14,0-17 13,-53-1-13,18 18 14,-18-35-14,53 17 14,-53 18-9,54-17-5,-54 17 14,53 0-14,-18-18 13,-17 18-13,17 0 14,1 0-14,-1 0 14,36 0-14,-18 0 13,18 0-13,-18 0 14,-35 0-9,-18 0-5,53 0 14,-53 35-14,18-35 14,17 18-14,-34-18 13,-1 18 2,18-1-15,17-17 13,-17 35-13,35-17 14,0 0-8,-18-1-6,1 36 13,35-35-13,35 0 14,-36-1-14,-17 18 14,36-17-14,-18 17 13,-1 1-13,-17-19 14,18 19-14,-18-1 13,0 0-7,0 0-6,-17 1 14,34-1-14,19-17 13,-36-1-13,35 19 14,-17-1 0,0 0-14,-1 18 0,19-35 13,-18 35 2,17-1-10,0 1-5,18-35 14,0 0-14,-17 17 13,17 0-13,0 0 14,0-17-14,0 35 14,0-35-14,-18-1 13,18 36-13,0-35 14,0 35-8,0-36 8,0 19 1,0-19-1,0 19-14,0-19 14,0 1-14,0 0 14,35-1 0,-35 1-8,18-1-6,0 1 13,-1 17-13,1-17 14,-1 0 1,1-1-15,0 1 13,-1 0-13,1 17 14,0-18-14,-18 1 14,17 17-9,1 1-5,-18-1 14,18-35 0,-18 18 1,0-1 15</inkml:trace>
    </iact:actionData>
  </iact:action>
  <iact:action type="add" startTime="33964">
    <iact:property name="dataType"/>
    <iact:actionData xml:id="d3">
      <inkml:trace xmlns:inkml="http://www.w3.org/2003/InkML" xml:id="stk3" contextRef="#ctx0" brushRef="#br0">11924 8784 0,'53'0'84,"35"0"-83,53 0 14,0 0-14,18 0 13,35 0-13,53 0 14,18 0-9,-36 0-5,35 0 14,19 0-14,-19 0 14,-17 0 0,-18 0-14,-35 0 14,1 0-14,-1 0 14,-18 0-14,-17 0 13,-53 0-7,-1 0-6,72 0 13,-89 0-13,53 0 14,35 0-14,-52 0 14,35-17-14,-18 17 13,-53 0-13,35-36 14,1 1-14,-54 35 13,1-18-7,0 18-6,-36 0 14,53-17-14,-35 17 13,18 0-13,-19-36 14,-16 36-14,52 0 13,-53 0 2,36 0-15,-18 0 14,17 0-9,-17 0-5,35 0 14,1 0-14,-1 0 14,0 0-14,35 0 13,1 0-13,-1 0 14,-17 0-14,18 0 13,52 0-13,-17 0 14,-18 0-8,35 0-6,1 0 13,-19 0-13,19 0 14,-36 0-14,0 0 13,-18 0-13,-34 0 14,34 0 1,1 18-15,-54-18 13,54 18-7,-36-18-6,-18 17 14,-34-17-14,17 0 13,35 36-13,-53-36 14,-17 0-14,52 17 13,-34-17-13,34 18 14,-35-18-14,18 0 14,18 18-9,-36-18-5,0 0 14,-17 0-14,0 0 183,-1 0-169</inkml:trace>
    </iact:actionData>
  </iact:action>
  <iact:action type="add" startTime="35534">
    <iact:property name="dataType"/>
    <iact:actionData xml:id="d4">
      <inkml:trace xmlns:inkml="http://www.w3.org/2003/InkML" xml:id="stk4" contextRef="#ctx0" brushRef="#br0">30709 6456 0,'0'-18'62,"-70"1"-40,-18-1-21,-36 0 0,-35-52 13,36 52 1,-54 0-14,-34-34 14,123 52-14,-89-18 14,71 0-14,18 18 13,18-17-13,17-19 14,53 19-9,-36-1-5,19 18 14,17-18-14,0-17 14,-18 0-14,-17-18 13,35 0-13,0 18 14,-18-36-14,18 36 13,0-18-13,0 0 14,0-17-8,0-1 8,0 53-14,0-70 14,0 18-14,0 34 13,36-34-13,-1-1 14,18 1-14,35-19 14,-53 19-14,36-1 13,17-17-7,-53-18-6,53 36 13,-17-36-13,-18 35 14,0-17-14,0 0 14,35 0-14,-35 52 13,17-16-13,-17 16 14,18 1-14,-36 17 14,53 1-9,18-1-5,-18 18 14,53 0-14,-35 0 13,35 0 2,18 71-15,-53-36 14,0 35-14,17-34 13,1 52-13,-54-53 14,-17 18-9,18 35-5,-54-35 14,-17-17-14,0 34 14,0-17-14,0 35 13,0-53-13,0 54 14,-35-1-14,-35 18 13,-1 17-13,-52 36 14,70-53-8,-71 53-6,18-54 13,1 1-13,-37 35 14,19-53-14,17-52 13,0 52 2,-17-17-15,70-54 14,18 1-14,17-18 13,18-18 55,0 1-53</inkml:trace>
    </iact:actionData>
  </iact:action>
  <iact:action type="add" startTime="39879">
    <iact:property name="dataType"/>
    <iact:actionData xml:id="d5">
      <inkml:trace xmlns:inkml="http://www.w3.org/2003/InkML" xml:id="stk5" contextRef="#ctx0" brushRef="#br0">12771 8749 0,'0'18'1,"0"-1"29,0 1-24,-36-18 10,1 0-15,-18 0 14,18 0-14,0 0 13,-1 0-13,-17 0 14,36 0-14,-54 0 13,18 0-13,18 0 14,-53-53-8,88 35-6,-71-35 13,1 18-13,34 17 14,36 1-14,-35-19 13,17 36-13,1-52 14,17 16-14,0 19 14,0-36-14,0 35 20,0 0-20,0-17 13,0 18-13,0-1 14,0-17-14,0 17 14,0-35-14,0 35 14,0-34-14,0 34 13,0-35-13,0 18 14,0-1-9,0 1-5,0-18 14,0 36-14,0-1 13,0-17-13,0 17 14,0-17-14,0 17 14,0 0-14,0 1 13,0-1-13,35-35 20,-17 36-20,17-19 14,18-17-14,-18 18 14,36 0-14,-18-18 13,0 18-13,17-18 14,-17 35-14,53-17 13,-36 0-13,36-1 14,0 1-8,-18-18-6,18 35 13,18-17-13,-54 18 14,54-1-14,-54 0 14,-17 18-14,35 0 13,0-35-13,1 35 14,-19-18-14,18 18 20,1 0-20,-1 0 14,35 0-14,-35 0 13,36 0-13,-18 0 14,53 0-14,-36 0 13,36 18-13,-18 35 14,18-18-14,-36 18 14,-17-35-9,35 17-5,-35-17 14,-53 17-14,35 0 13,-53-35-13,-17 18 14,0-1 1,-1-17-1,-17 36-14,0-19 14,0 19-9,0-1-5,0 18 14,0 35 1,0 36-15,0-36 13,0 70-13,0-34 14,-17 17-14,-36-70 14,17 70-14,-17-71 13,18-34-7,-35 16-6,34-16 13,1-19-13,-36-17 14,71 18-14,-17-18 67,-1 0-52</inkml:trace>
    </iact:actionData>
  </iact:action>
  <iact:action type="add" startTime="42097">
    <iact:property name="dataType"/>
    <iact:actionData xml:id="d6">
      <inkml:trace xmlns:inkml="http://www.w3.org/2003/InkML" xml:id="stk6" contextRef="#ctx0" brushRef="#br0">10001 10530 0,'36'0'216,"16"0"-201,-16 0-8,34 0-6,18 0 14,-17 0-14,-18 0 13,0 18-13,35 0 14,18-18-14,-53 0 13,53 35-13,-71-35 14,18 0-14,17 18 14,-34-18-9,17 17-5,-1-17 14,19 0 0,-53 0-14,35 18 14,-36-18-14,54 0 14,-36 0-14,0 0 13,36 0-13,-36 0 0,0 0 19,1 0-19,34 0 14,-52 0-14,52 18 14,-17-1-14,0-17 13,-17 18-13,52-18 14,-35 0-14,17 0 14,-34 0-14,34 0 13,-17 0-7,18 0-6,-36 0 13,18 0-13,0 0 14,-36 0 1,54 0-15,-18 0 13,-36 0-13,36 0 14,-17 0-14,17 0 14,-36 0-9,18 0-5,18 0 14,0 0-14,-35 0 13,52 0-13,1 0 14,-53 0-14,52 0 14,1 0-14,-54 0 13,54 0-13,0 0 14,-1 0-9,-52 0-5,52 0 14,1 17-14,-18-17 14,0 0-14,0 0 13,-18 0 2,0 0-15,18 0 13,0 0-13,-35 0 14,52 0-8,-52 0-6,17 0 13,0 0-13,1 0 14,-1 0-14,18 0 14,-36 0-14,36 0 13,18 0-13,-53 0 14,52 0-14,1 0 13,-54 0-7,36 0-6,-35 0 14,35 0-14,-18 0 13,18 0 2,-35 0-15,35 0 13,-18 0 2,18 0-15,-18 0 14,18 0-9,-18 0-5,18 0 14,0 0-14,18 0 13,-36 0-13,35 0 14,1 0-14,-53 0 14,52 0-14,1 0 13,-18 0-13,-18 0 14,18 0-8,-18 0-6,18 0 13,-18 0-13,18 0 14,0 0-14,0 0 13,18 0-13,-18 0 14,17 0-14,-17 0 14,35 0-14,-35 0 19,35 0-19,-35 0 14,35 0-14,-35 0 14,36 0-14,-1 0 13,53 0-13,-53 0 14,36 0-14,-1 0 14,0 0-14,19 0 13,-19 0-8,1 0-5,-19 0 14,54 0-14,-35 0 14,-36 0-14,0 0 13,-35 0-13,-18 0 14,-17 0-14</inkml:trace>
    </iact:actionData>
  </iact:action>
  <iact:action type="add" startTime="75111">
    <iact:property name="dataType"/>
    <iact:actionData xml:id="d7">
      <inkml:trace xmlns:inkml="http://www.w3.org/2003/InkML" xml:id="stk7" contextRef="#ctx0" brushRef="#br0">20496 10301 0,'18'0'53,"0"0"-37,17 0-15,0 0 13,53 0-13,1 0 14,16 0-14,-16 0 13,34 0-13,53 0 14,-70 0-9,53 0-5,17 0 14,-34 0-14,34 0 14,-53 0 0,1 0-14,52 0 14,-52 0-14,-18 0 13,17 0-13,36 0 14,-71 0-8,35 0-6,-17 0 13,-17 0-13,69 0 14,-70 0-14,36 0 14,-54 0-14,19 0 13,-1 0-13,-53 0 14,36 0-14,-18 0 14,-36 0-9,36 0-5,-35 0 13,-1 0 2,19 0 15,-19 0 70,1 0-100,0 0 13,-1 0-13,1 0 14,17 0-9,-17 0 10,-1 0 15,19 0-15,-1 0-1,-17 0-14,17 0 14,-17 0-14,-1 0 5,19 0 9,-19 0-14,36 0 14,18 0-14,-18 0 13,-1 0-13,19 0 14,-18 0-14,17 0 14,-34 0-14,17-35 13</inkml:trace>
    </iact:actionData>
  </iact:action>
  <iact:action type="add" startTime="140701">
    <iact:property name="dataType"/>
    <iact:actionData xml:id="d8">
      <inkml:trace xmlns:inkml="http://www.w3.org/2003/InkML" xml:id="stk8" contextRef="#ctx0" brushRef="#br0">10530 10425 0,'-35'35'15,"-18"-18"16,36-17-30,-19 0 14,1 18-8,-36-18-6,36 0 13,0 0-13,0 0 14,17 0-14,-17 0 13,17 0-13,-17 0 14,0 0-14,17 0 14,-17 0-14,17 0 20,-17 0-20,17 0 13,0 0-13,1-35 14,-19-36-14,19 36 14,-1-36-14,1 1 13,17-1-13,0 18 14,0 18-14,0 0 14,0-36-9,0 18 9,0 36-14,0-36 14,0 18-14,35-36 14,-35 53 0,0 1 1,17 17-1,-17-18-8,18 0-6,0-17 14,-1 0-14,1 17 13,0 1-13,-1-1 14,-17 0-14,18 1 13,17-1-13,-17-17 14,35 17-14,0-17 14,17 17-9,1 1-5,17-1 14,0 18-14,18-35 14,18 35-14,-1-18 13,-35 18-13,36 0 14,52 0-14,-52 0 13,52 0-13,-35 0 14,71 0-8,-18 0 8,-18 0-14,0 0 0,-17 0 13,35 0 1,-35 0-14,-18 0 14,-17 0-14,-1 0 14,-35 0-14,53 0 13,-52 0-7,34 0-6,1 0 13,-1 0-13,53 0 14,-35 0-14,71 0 14,-35 18-14,-1 17 13,36-17-13,-1 35 14,-34-36-14,17 1 14,0 17-9,-36-35-5,54 35 14,-88-35-14,17 0 13,-53 0 2,35 0-15,-34 0 14,-1 0-14,0 0 13,-17 0-13,-1 0 14,1 0-9,-18 0-5,17 0 14,18 0-14,-17 0 14,17 0-14,0 0 13,0 0-13,1 0 14,-1 0-14,35 0 13,-35 0-13,18 0 14,0 0-8,-18 0-6,18 0 13,-53 0-13,71 0 14,-54-17-14,18-1 13,-17-17-13,35 17 14,-71 1-14,36 17 14,17-18 0,0 18-8,18-35-6,-18 35 14,-17-18-14,52 18 13,-52-18-13,17 18 14,0-17-14,35-1 13,-70 0-13,0 18 14,35-17-14,1-1 14,69 18-9,-87-18-5,70 18 14,-17-52-14,52 52 13,-17 0-13,35 0 14,53 0-14,-53 0 14,-18 0-14,71 0 13,-53 0-13,53 0 20,-53 0-20,-18 0 14,36 0-14,0 0 14,35 0-14,0 0 13,-18 0-13,0 0 14,18 0-14,-18 0 14,54 0-14,-36 0 13,17 0-7,-34 0-6,-36 0 13,-36 0-13,19 0 14,-54 0-14,-35 0 14,36 0-14,-36 0 13,0 0-13,18 17 14,-18 1-14,36 52 20,-54-52-20,1 0 14,-18 17-14,-36-17 13,1-18-13,0 17 14,-18 19 1,0 16-1,0-34-14,0 0 14,0 17-9,0-17-5,0 35 14,0-36 16,0 1-15,0 17-15,-71 0 13,18-35-13,-35 53 20,17-53-20,-17 18 14,-35 35-14,35-53 14,-1 0-14,-69 17 13,-1 1-13,18-18 14,-36 35-14,19-17 14,69 0-14,-34 17 13,52-35-8,1 18-5,-1-18 14,18 0-14,18 0 14,-35 17-14,-1-17 13,36 18-13,-53-18 14,-71 53-14,35-53 14,-17 0-14,-70 0 20,-1 0-20,-17 0 13,-1 0-13,1 0 14,-18 0-14,18 0 14,88 0-14,-36 0 13,18 17-13,89-17 14,-18 18-14,17 0 14,53-18-9,-52 0-5,-1 0 13,1 0-13,-18 0 14,-18 0-14,-18 0 14,-87 0-14,70 0 13,-71 0-13,0 0 14,-17-53-14,17 53 13,-17 0-7,53-18 9,-36 18-15,35 0 13,36 0-13,36 0 14,-1 0-14,-53 0 13,88 0-13,-17 0 14,35 0-14,-35 0 14,0 0-9,-18 0-5,-35 0 14,53 0-14,-36 0 13,-17 0-13,-35 0 14,-1 0-14,-34 0 14,-19 0-14,-17 0 13,18 0-13,0 0 14,17-35-9,89 35 10,-54-18-15,54 18 14,35 0-14,-89 0 13,54 0-13,17 0 14,-17 0-14,34 0 14,19 0-14,17 0 13,35 0-7,1 0 24,-1 0 0,0 0 23,1 0-23,-1 0-15</inkml:trace>
    </iact:actionData>
  </iact:action>
  <iact:action type="add" startTime="144320">
    <iact:property name="dataType"/>
    <iact:actionData xml:id="d9">
      <inkml:trace xmlns:inkml="http://www.w3.org/2003/InkML" xml:id="stk9" contextRef="#ctx0" brushRef="#br0">5715 12471 0,'53'0'115,"-35"0"-114,34 0 14,-34 0-14,53 0 13,-1 0-13,1 0 20,17 0-20,-53 0 14,53 0-14,18 0 14,-18 0-14,54 0 13,-19 0-13,18 0 14,36 0-14,-1 0 14,-17 0-14,-71 0 13,0 0-7,-53 0-6,18 0 13,-35 0-13,17 0 14,-17 0-14,35 0 14,-36 0-14,36 0 13,-35 0-13,52 0 14,19 0-14,-19 0 20,18 0-20,1 0 14,34 0-14,-52 0 13,17 0-13,0 0 14,-53 0-14,18 0 14,-17 0-14,-1 0 13,-18 0-13,19 0 14,-1 0-9,-17 0-5,35 0 14,17 0-14,1 0 14,-36 0-14,53 0 13,0 0-13,71 0 14,-35 0-14,-19 0 13,72 0-13,-1 0 21,36 0-21,17 0 13,18 0-13,-18 0 14,1 0-14,-54 0 13,0 0-13,36 0 14,-88 0-14,52 0 14,-70 0-14,0 0 13,-18 0-7,-53 0-6,89 0 14,-36 0-14,0 0 29,247 17-29,-176 19 14,-18-36-14,18 17 13,17 19-13,1-19 14,-19 18-9,19-35-5,-19 36 14,-52-36 0,88 17-14,-88-17 14,18 0-14,34 0 14,-52 0-14,53 0 13,-18 0-13,18 0 14,35 0-9,-18 18-5,53 53 14,-34-36-14,-19-35 14,18 17-14,-18 19 13,-52-1-13,-1-35 14,18 18-14,-35-18 14,-53 0-14,0 17 13,18-17-7,-36 0 8,35 0-14,1 0 14,17 0-14,0 0 14,36 0-14,17 0 13,-53 0-13,71 0 0,-36 0 13,-34 0-13,52 0 20,-53 0-20,35 0 14,-52 0-14,-1 0 13,-17 0-13,18 0 14,-1 0-14,-17 0 14,36 0-14,16 0 13,1 0-13,18 0 14,-1 0-9,54 0-5,-54 0 14,1 0-14,-72 0 13,19 0-13,0-35 14,-19 35-14,19 0 14,-36 0-14,18-18 13,0 18-13,35 0 20,-35 0-20,35 0 14,18 0-14,-18 0 14,1 0-14,34 0 13,-17 0-13,0-17 14,-18 17-14,0-18 14,18 18-14,-18-53 13,36 36-8,-36 17-5,18-18 14,70 0-14,-52-17 14,52 0-14,-70-1 13,0 1-13,-18 18 14,71-19-14,17 36 14,-35-17-14,71 17 20,-1 0-20,19 0 13,-19 0-13,-17 0 14,71 0-14,35 0 14,-36 0-14,1 0 13,17 0-13,-17 0 14,-1-53-14,-17 35 13,-17 0-7,-1-17-6,-17 0 14,35 0-14,-36 17 13,-34 18-13,-1 0 14,-35 0-14,0 0 13,-35 0-13,-71 0 14,18-18-14,-35 18 20,35 0 80,-36 0-86,72 0-14,17 0 14,-54 0 1,19 0-15,-36 0 0,-17 0 12,0 0-12</inkml:trace>
    </iact:actionData>
  </iact:action>
  <iact:action type="add" startTime="154229">
    <iact:property name="dataType"/>
    <iact:actionData xml:id="d10">
      <inkml:trace xmlns:inkml="http://www.w3.org/2003/InkML" xml:id="stk10" contextRef="#ctx0" brushRef="#br0">6368 14676 0,'53'0'131,"35"0"-130,35 0 14,71 0-14,-17 0 13,17 0-13,35 0 14,-35 0-9,18 0 10,-54 0-15,19 0 0,-36 0 13,0 0 1,-18 0-14,1 0 14,-36 0-14,36 0 14,-36 0-14,53 0 13,-18 0-7,-34 0-6,34 0 14,1 0-14,17 0 13,-18 0-13,-35 0 14,1 0-14,16 0 13,-52 0-13,35 0 14,1 0-14,16 0 14,-16 0-9,-1 0-5,35 0 14,-34 0-14,34 0 13,53 17-13,-34 1 14,69-18 1,-52 17-15,53 19 13,17-1-13,18 18 14,-71-53-9,18 18-5,88 52 14,-70-35-14,17-17 14,-52 35-14,-54-53 13,1 0-13,-54 0 14,-34 0-14,-1 0 14</inkml:trace>
    </iact:actionData>
  </iact:action>
  <iact:action type="add" startTime="157935">
    <iact:property name="dataType"/>
    <iact:actionData xml:id="d11">
      <inkml:trace xmlns:inkml="http://www.w3.org/2003/InkML" xml:id="stk11" contextRef="#ctx0" brushRef="#br0">16157 14393 0,'53'0'131,"0"18"-115,35 17-15,-17-17 13,35 35-13,-53-36 14,88 54-14,-53-36 20,71 36-20,-54-36 14,19 36-14,17-36 13,-53 0-13,36 0 14,-18-17-14,35 35 14,-71-53-14,18 0 13,36 35-13,-54-17 14,19-18-9,-19 0-5,18 18 14,1-18-14,16 17 14,-16-17-14,-1 0 13,35 0-13,-35 0 14,71 0-14,-53 0 14,-18 0-14,36 0 20,-1 0-20,36 0 13,-18-53-13,-35 53 14,17-17-14,-34-1 14,-1 18-14,0 0 13,0 0-13,-17 0 14,52 0-14,-70-18 13,53 18-7,-53 0-6,35 0 14,-17-35-14,-19 35 13,19-18-13,0 18 14,17-17-14,-18 17 13,-34-18-13,52 18 14,0 0-14,18 0 14,-18-35-9,18 17-5,-18 18 14,0 0 1,0-17-15,18-1 13,-18 18-13,18-71 14,-35 54-14,-1-1 13,1-35-13,-36 36 14,36-19-8,-54 1-6,1 35 13,17-35 2,-35 0-15,18 17 13,0-17-13,17-1 14,-17 36-14,-1-53 14,1 18-14,17 17 13,-35 1-7,53-36 8,-35 35-14,17-17 14,-35 17-14,18 1 0,-1-1 13</inkml:trace>
    </iact:actionData>
  </iact:action>
  <iact:action type="add" startTime="165448">
    <iact:property name="dataType"/>
    <iact:actionData xml:id="d12">
      <inkml:trace xmlns:inkml="http://www.w3.org/2003/InkML" xml:id="stk12" contextRef="#ctx0" brushRef="#br0">13917 15081 0,'0'-17'106,"35"-1"-90,1 18-15,17-18 13,-1 1-13,1 17 14,36-53-14,-1 53 13,18-53-13,-18 35 14,-35 1-14,-18-1 14,36 18-9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3:03:16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94">
    <iact:property name="dataType"/>
    <iact:actionData xml:id="d0">
      <inkml:trace xmlns:inkml="http://www.w3.org/2003/InkML" xml:id="stk0" contextRef="#ctx0" brushRef="#br0">5362 6844 0,'0'-35'131,"18"35"-115,17-36-10,-17 19-5,17-19 14,18 19 0,18-1-14,17 0 0,-18 18 13,36 0-13,18-35 13,-36 35 2,71 0-15,-36 0 0,-35 0 19,53 0-19,18 0 0,-53 0 13,53 0 1,-18 0-14,17 0 14,-52 0-14,18 0 14,35 0-14,-54 0 13,-16 0-13,34 0 14,36 0-8,-18 0-6,-53 0 14,36 0-14,52 0 13,-53 0-13,1 0 14,-18 0-14,52 0 13,-69 0-13,-1 0 14,-18-17-14,-17-1 14,36 18-9,-54 0-5,53 0 14,18 0-14,-18 0 13,0 0 2,36 0-15,-18 0 0,-1 0 13,36 0 1,-17 0-14,-36 0 14,36 0-9,-19 0-5,1 0 14,-18 0-14,-17 0 14,0 0-14,-1 0 13,18 0-13,1 0 14,16 0-14,-52 0 13,35 0-13,1 0 14,17 0-8,-18 0-6,0 0 13,0 0-13,-35 0 14,35 0-14,0 0 13,1 0 2,-1 0-15,0 0 14,35 0-14,1 0 13,-36 0-7,36 0-6,-54 0 14,36-18-14,-35 18 13,34 0-13,-16 0 14,-1 0-14,35 0 13,1 0-13,52 0 14,-52 0-14,17 0 14,17 0-9,-16 0-5,34 0 14,-53 0-14,54 0 13,-54 0-13,18 0 14,0 0-14,18 0 14,-35 0-14,52 0 13,-35 0 2,36 0-10,-36 0-5,17 0 14,-16 0-14,16 0 14,-17 0-14,-17 0 13,-1 0-13,-34 0 14,87 0-14,-53 0 14,-17 0-14,53 0 13,-18 0-8,36 0-5,-54 0 14,89 0-14,-71 0 14,18 0-14,17 0 13,-35 0-13,35 0 14,1 0-14,-36 0 13,71 0 2,-1 0-9,-34 0-6,17 0 13,17 0-13,-70 0 14,71 0-14,-36 0 13,-17 0-13,18 0 14,-36 0-14,70 0 14,-17 0-14,-17 0 14,34 0-9,1 0-5,-71 0 13,71 0-13,-18 0 14,-35 0-14,-18 0 13,-18 0-13,1 0 14,-1 0-14,-35 0 14,18 0 0,18 0-8,70 0 8,-106 0-14,0 0 14,36 0-14,-19 0 14,19 0-14,35 0 13,-18 0-13,-18 0 14,54 0-14,-36 0 14,35 0-9,-52 0-5,52 0 14,-53 0-14,19 0 13,16 0-13,-17 0 14,1 0-14,16 0 14,-17 0-14,18 0 13,-53 0-13,17 0 20,1 0-20,-36 0 14,71 0-14,-71 0 14,0 0-14,0 0 13,-35 0-13,71 0 14,-18 0-14,0 0 14,17 0-14,0 0 13,19 0-8,-19 0-5,1 0 14,-1 0-14,-35 0 13,36-35-13,-36 17 14,-35 18-14,35-17 14,-35 17-14,0 0 13,70-36-13,-70 36 20,35 0-20,-17 0 14,17-35-14,36 35 14,52 0-14,-35 0 13,71 0-13,17 0 14,-17 0-14,-71 0 14,53-17-14,-71-1 13,1 0-7,-71 1-6,-36-1 14,36 0-14,-70 18 283,-1 0-283</inkml:trace>
    </iact:actionData>
  </iact:action>
  <iact:action type="add" startTime="9430">
    <iact:property name="dataType"/>
    <iact:actionData xml:id="d1">
      <inkml:trace xmlns:inkml="http://www.w3.org/2003/InkML" xml:id="stk1" contextRef="#ctx0" brushRef="#br0">8696 8731 0,'18'0'15,"-1"0"7,19 0 56,-19 0-77,18 36 20,-17-36-5,0 17-15,35-17 13,0 18-13,-18-18 14,35 53-14,-17-53 14,18 0-14,17 17 13,-17 1-13,-1 0 14,-17 17-9,0-17-5,0-18 14,0 0-14,17 17 14,1 18-14,-1-17 13,-34-18-13,52 0 14,-17 18-14,17-18 14,-18 0-14,18 0 13,-17 0-7,17 0-6,-53 0 13,36 0 2,-18 0-15,-18 0 14,18 0-14,18 0 13,-18 0-13,0 0 14,-1 0-14,1 0 13,0 0-7,18 0-6,-1 0 14,-34 0-14,34 0 13,-17 0-13,0 0 14,35 0-14,-70-18 14,35 18-14,17 0 13,1 0-13,-36-18 14,18 18-9,18 0 10,-1-17-15,-34-18 14,34 17-14,36 0 0,-71 1 12,18-19 3,18 19-15,-1-1 13,1 18-13,-54-18 14,89-17-8,-53 35-6,18-17 13,17 17-13,-35-18 14,88 0-14,-35-17 13,-71 17-13,53 1 14,18-19-14,-53 1 14,35 0-14,-53 0 13,18-1-7,-35 19-6,17-19 14,1 1-14,-19 0 13,1 17-13,-18-35 14,0 36 0,0-19-14,17-17 0,-17 1 29,36 34-24,-36-17-5,0 17 14,0 0-14,17-35 14,1 18-14,0 17 13,-18-17-13,0 18 14,0-19-14,0 1 13,0 0-13,0 17 14,0-35-9,0 36-5,0-19 14,-18 1-14,0-18 14,-35 0 0,1 0 1,-19 36 0,18-19-15,18 1 0,-53 17 19,17 18-19,1-53 13,-1 36-13,0 17 14,1 0-14,-1 0 14,36-18-14,-18 18 13,-17 0-13,34 0 14,-52 0-14,18 0 13,-19-53-7,-17 36-6,36 17 14,-18-18-14,0 18 13,17-18-13,-17-17 14,-36 35-14,1-18 13,-1 1-13,-34 17 14,17-18-14,35-35 20,-18 36-20,-17 17 14,18-18-14,34 18 13,-16-18-13,16 18 14,-34-35-14,35 35 14,-18 0-14,18 0 13,-18 0-13,-53 0 14,36 0-8,17 0-6,0 0 13,0 0-13,36 0 14,-19 0-14,19 0 14,52 0-14,-52 0 13,17 0-13,17 0 14,19 0-14,-18 18 20,17-18-20,0 35 14,-17-17-14,0-1 13,-18 1-13,53 0 14,-35 17-14,-18 0 13,53-17-13,-71 70 14,53-70-14,-35 52 14,18-17-9,-18 18-5,36-18 14,-19 17-14,1 1 14,17-1-14,1 1 13,-1 17-13,18-35 14,0 35-14,0-35 13,0-18-13,0 18 14,0-35-8,0 35 8,0-36-14,0 1 14,0 0-14,35 17 13,-17-17 2,-18-1-15,18 1 14,-1-1-14,-17 1 13,36 0-7,-19-1-6,1 19 13,0-36-13,-1 17 14,1 19-14,-1-19 14,1-17-14,0 0 13,-1 18 2,-17-1-15,18-17 20,17 0-20,-35 18 14,18-18 0,0 0 1,-1 0 0</inkml:trace>
    </iact:actionData>
  </iact:action>
  <iact:action type="add" startTime="16969">
    <iact:property name="dataType"/>
    <iact:actionData xml:id="d2">
      <inkml:trace xmlns:inkml="http://www.w3.org/2003/InkML" xml:id="stk2" contextRef="#ctx0" brushRef="#br0">15540 8625 0,'17'-17'84,"1"17"-69,35 0-14,0 0 14,-18 0-8,36 0-6,17 0 13,-17 0-13,17 0 14,-18 0-14,-34 0 13,52 0-13,-18 0 14,1 0 1,-1 0-15,1 0 13,-18 0-7,17 0-6,19 0 13,-19 0-13,-17 0 14,18 0-14,-1 0 14,1 0-14,-18 0 13,-18 0-13,18 0 14,-35 0-14,34 0 14,-34 0-9,53 0-5,-18 0 14,-1 0-14,1 0 13,18 0-13,0 0 14,-36 0 1,53 0-15,18-18 0,-71 0 12,0 18 3,18-17-10,18 17-5,-54 0 14,36-18-14,0 18 14,0 0-14,0 0 13,0 0-13,18 0 14,-18 0-14,17 0 13,18 0-13,-17 0 14,-18 0-8,35 0-6,-17-17 13,-1 17-13,-17-36 14,0 36-14,0 0 13,-18 0-13,36 0 14,-1-17-14,-52 17 14,52 0 0,-17 0-8,36 0-6,-72 0 13,54-18-13,-36 18 14,0-18-14,-17 1 14</inkml:trace>
    </iact:actionData>
  </iact:action>
  <iact:action type="add" startTime="20025">
    <iact:property name="dataType"/>
    <iact:actionData xml:id="d3">
      <inkml:trace xmlns:inkml="http://www.w3.org/2003/InkML" xml:id="stk3" contextRef="#ctx0" brushRef="#br0">8520 10795 0,'17'0'15,"1"-18"16,-1 18-30,1 0 20,17-35-5,-17 35 0,35-18-15,0 18 14,-35 0 0,34 0-14,-16-17 14,17 17-14,-36 0 13,36-18-7,-35 18-6,-1 0 14,36 0-14,-35 0 13,17-17-13,-17 17 14,17 0 0,-17 0 1,-1-18 6,1 18 25,0 0-31,-1 0-1,1 0 1,17 0-10,-17 0-5,0 0 14,17 0 1,-17 0-15,-1 0 13,18 0-13,-17 0 14,0 0-14,17 0 14,-17 0-14,-1 0 13,1 0-7,17-18-6,18 18 29,-35 0-14,-1 0-15,1 0 13,0 0-13,-1 0 14,19 0-14,-1 0 13,18 0-7,-36 0 9,19 0-15,-1 0 13,0 0-13,1 0 14,-1 0-14,-18 0 13,19 0-13,-1 0 14,-17 0-14,-1 0 14,1 0-9,0 0-5,-1 0 14,18 0 0,-17 0 1,0 0 0,35-17-1,0 17 1,-36 0-10,1 0-5,17 0 14,0 0-14,1 0 14,-1-36-14,0 36 14,1 0-14,-1 0 13,0 0-13,18 0 14,-35 0-14,-1-17 13,36 17-7,-18 0-6,18-18 13,0 18 2,-35 0-15,35-35 14,-18 35-14,0 0 13,-17 0 2,35-18-15,-18 18 14,18 0-9,0 0-5,0 0 14,18 0-14,-1 0 13,-52 0-13,52-18 14,-17 18-14,-35 0 14,-1 0-14,1 0 13,0 0-13,17 0 83,-17 0-68,-1 0-1,19 0-8,-19 0-6,36 0 13,-18 0-13,-17 0 14,0 0-14,-1 0 14,1 0-14,17 0 954,-17 0-954,0 0 13,-1 0-13,18 0 14,-17 0-14,0 0 99,35-17-53,-53-1 307,17 18-323</inkml:trace>
    </iact:actionData>
  </iact:action>
  <iact:action type="add" startTime="26557">
    <iact:property name="dataType"/>
    <iact:actionData xml:id="d4">
      <inkml:trace xmlns:inkml="http://www.w3.org/2003/InkML" xml:id="stk4" contextRef="#ctx0" brushRef="#br0">14111 10442 0,'18'0'153,"35"0"-137,35 0-15,0 0 13,36 0-13,17 0 14,-18 0-14,1 0 14,-36 0-14,0 0 13,-17 0-13,-19 0 20,-34 0-20</inkml:trace>
    </iact:actionData>
  </iact:action>
  <iact:action type="add" startTime="33248">
    <iact:property name="dataType"/>
    <iact:actionData xml:id="d5">
      <inkml:trace xmlns:inkml="http://www.w3.org/2003/InkML" xml:id="stk5" contextRef="#ctx0" brushRef="#br0">17833 10283 0,'18'0'116,"34"0"-115,1 0 13,0 0-13,18 0 14,17 0-14,0 0 13,36 0-13,34 18 14,-34-18-8,52 0-6,1 0 13,17 0-13,-36 0 14,-16 0-14,34 0 13,0 0 2,-52 0-15,52 0 0,-52 0 13,17 0 1,-18 18-8,1-18-6,-36 17 13,-35-17-13,17 18 14,-17-18-14,-35 0 14</inkml:trace>
    </iact:actionData>
  </iact:action>
  <iact:action type="add" startTime="36594">
    <iact:property name="dataType"/>
    <iact:actionData xml:id="d6">
      <inkml:trace xmlns:inkml="http://www.w3.org/2003/InkML" xml:id="stk6" contextRef="#ctx0" brushRef="#br0">9278 12188 0,'18'-17'53,"-1"17"-6,19 0-32,-19 0 1,19 0 0,-1 0-15,35 0 4,19 0 11,16 0-15,19 0 13,52 0-13,36 0 14,17 0-14,18 0 14,-18 0-14,1 0 13,-54 0-13,1-18 14,-72 1-9,-16 17-5,-37-36 14,-16 19-14,-19 17 14,1 0 0,0 0-14,-1-18 51,1 18-5,0 0-31,17 0 0,-17 0-15,17 0 13,-18 0-7,36 0 8,-35 0 1,17 0-15,-17 0 14,52 0-14,-34 0 13,52 35-13,-18-35 14,-17 0 0,-35 0-14,35 0 5</inkml:trace>
    </iact:actionData>
  </iact:action>
  <iact:action type="add" startTime="37977">
    <iact:property name="dataType"/>
    <iact:actionData xml:id="d7">
      <inkml:trace xmlns:inkml="http://www.w3.org/2003/InkML" xml:id="stk7" contextRef="#ctx0" brushRef="#br0">14834 12241 0,'18'-17'31,"0"17"22,-1 0-52,1-18 14,17 18-14,0 0 13,1 0-13,52 0 14,-53 0-14,53 0 14,18 0-14,-18 0 13,36 0-13,-18 0 14,52 0-9,-16 0-5,69 0 14,-70 0-14,89 0 14,-19 0-14,-52-18 13,17 1-13,-17-36 14,-106 53-14,88-18 13,-35 1-13,-18 17 21,-17 0-21,-18-18 13,53 0-13,-36 1 14,1-1-14,17 18 13,-35 0-13,35 0 14,-35 0-14,35 0 14,-17 0-14,-1 0 13,-17 0-7,-18-18-6,-17 18 13,0 0-13,17-17 14,-17 17 70,-1 0-84,36 0 13,-18 0-13,1 0 14,52 0-14,-18 0 14,1 0-14,-53 0 13,35 0-13,-36 0 14,1 17 92,-1 1-106</inkml:trace>
    </iact:actionData>
  </iact:action>
  <iact:action type="add" startTime="57564">
    <iact:property name="dataType"/>
    <iact:actionData xml:id="d8">
      <inkml:trace xmlns:inkml="http://www.w3.org/2003/InkML" xml:id="stk8" contextRef="#ctx0" brushRef="#br0">12894 14658 0,'-18'0'31,"1"0"-30,-19 0 13,1 0-7,18 0 9,-1 0 30,-35 0-30,35 0 0,-17 0-10,0 0-5,0 0 14,-1-18 1,1 18-1,35-17-14,-18 17 30,1 0-30,17-18 20,-36 0-20,19 1 13,-1 17-13,-52-36 14,34 19-14,1-1 14,35 1 0,-53-1-14,53 0 99,0 1-85,0-1 1,0-17-10,18-1 10,-18 19 0,0-19-1,17 1-14,-17 18 29,18-1-14,17 0 6,-17 1-6,0-1-15,-1 18 13,1-18 2,17 18-15,0-35 14,-35 17 0,18 18-9,0 0-5,-1-17 14,19 17 1,-19 0-1,1 0-14,35 0 14,-18-18 0,18 1-14,0-1 14,-18 18-8,18 0 8,-53-18-14,18 18 14,35 0-14,0 0 14,-36 0 0,36 0-14,-18 0 14,18 0 0,-35 0-8,17 0 8,1 0 32,-19 0-9,1 0-37,-1 0 14,1 18-14,17 17 13,-17-17 2,0 17-15,-18-17 13,17-1-13,19 19 14,-36-19 23,0 1-23,0 0-14,0-1 14,0 18 101,0-17-100,0 0-1,0 17-9,0-17-5,-18-1 14,0 1-14,18 0 14,-17-1-14,-19 1 13,1 0-13,17-18 14,-17 17-14,35 1 29,-17-18-23,-1 17 8,0-17 17,1 0-1,-19 18-9,36 0 25,-35-1-31,17-17-1,1 0 1,-1 0-10</inkml:trace>
    </iact:actionData>
  </iact:action>
  <iact:action type="add" startTime="74595">
    <iact:property name="dataType"/>
    <iact:actionData xml:id="d9">
      <inkml:trace xmlns:inkml="http://www.w3.org/2003/InkML" xml:id="stk9" contextRef="#ctx0" brushRef="#br0">4251 4480 0,'53'0'131,"17"0"-130,36 18 14,0 0-14,70 52 13,-17-70-13,-35 18 20,70-1-20,-36 36 14,1-53-14,-35 18 14,-36-18-14,0 0 13,-17 0-13,-18 0 14,-36 0 16,1 0-24,-1 0 8,19 18-14,-19-18 14,36 17 0,0-17-14,0 0 14,18 35-14,-18-35 14,-18 0-14,0 18 13,0-18-7,1 0-6,-19 0 29,1 0-14,0 0 15,-1 0-9,1 0-7,17 0 17,18-18-31,-35 18 13,17-17-13,-17 17 14,17-18-14,18 1 14,-18 17-9,-17-18 10,-1 0-1,1 18-14</inkml:trace>
    </iact:actionData>
  </iact:action>
  <iact:action type="add" startTime="78813">
    <iact:property name="dataType"/>
    <iact:actionData xml:id="d10">
      <inkml:trace xmlns:inkml="http://www.w3.org/2003/InkML" xml:id="stk10" contextRef="#ctx0" brushRef="#br0">15857 14781 0,'0'-17'84,"0"-1"-68,0 0 15,18 18 0,0 0-30,17 0 14,-17 0-9,17 0 10,0 0-15,-17 0 0,-1 0 13,1 0-13,35 0 13,-35 0-13,-1 0 14,18 0-14,-17 0 14,17 0-14,-17 0 20,0 0-6,17 0-14,-17 0 45,-1 0-30,1 0 37,0 0 32,-1 0-54,18 0 54,-17 0-38,0 0 22,17 0 47,-17 0-47,-1 0-53,1 0-1,0 0 1,-1 0-1</inkml:trace>
    </iact:actionData>
  </iact:action>
  <iact:action type="add" startTime="89850">
    <iact:property name="dataType"/>
    <iact:actionData xml:id="d11">
      <inkml:trace xmlns:inkml="http://www.w3.org/2003/InkML" xml:id="stk11" contextRef="#ctx0" brushRef="#br0">14199 13423 0,'18'0'178,"35"0"-172,-18 0-5,18 0 14,35 0-14,36 0 13,-18 0-13,52 0 14,-34 0-14,-18 0 14,17 0-14,-35 0 13,18 0-13,-18 0 14,18 0-9,-35 0-5,17 0 14,0 0-14,-35 0 14,18 0 0,-36 0-14,18 0 14,0 0-14,-36 0 13,36 0-13,-18 0 14,-17 0-8,0 0-6,-1 0 13,19 0-13,17 0 14,-18 0-14,35 0 13,-17 0-13,18 0 14,-18 0-14,35 0 14,-17 0-14,17-17 13,-35 17-7,17 0-6,-17 0 13,18 0-13,17 0 14,0 0-14,0 0 14,36 0-14,-36 0 13,18 0-13,0 0 14,-36 0-14,1 0 20,-54 0-20,36 0 14</inkml:trace>
    </iact:actionData>
  </iact:action>
  <iact:action type="add" startTime="96597">
    <iact:property name="dataType"/>
    <iact:actionData xml:id="d12">
      <inkml:trace xmlns:inkml="http://www.w3.org/2003/InkML" xml:id="stk12" contextRef="#ctx0" brushRef="#br0">15716 14781 0,'18'18'84,"-53"-18"-53,-1 0-15,-34 0-15,34 0 14,-34 0-9,-18 0-5,0 0 14,-1 0-14,1 0 13,-18 0-13,53 0 14,0 0-14,18-18 14,18 1-14,-1 17 13,0-18-13,1 0 21,-1 1-7,18-1 1,0-17-15,0 17 14,-35-35 0,35 36-14,0-1 14,0-17-14,0-18 13,0 35-7,17-17-6,-17-18 14,18 35-14,17-17 13,-17 0-13,-18 17 14,18 1-14,34-36 14,-16 17-14,34 1 13,1 0-13,35-18 14,-18 0-9,53 0-5,-70 35 14,17 1-14,35-54 14,-52 54-14,35-1 13,-18-17 2,-18 17-15,-34 18 13,34-18-13,-35 18 14,1-17-8,-19 17-6,36 0 13,-17 0-13,-19 0 14,19 0-14,-19 0 14,18 0-14,1 17 13,-1 1-13,-35 0 14,35-1-14,1 19 20,-36-19 10,0 19-15,0-19 0,0 1-1,0 17-14,-18 0 14,-17 18-9,-18 0-5,-18 0 14,18-18-14,0 1 14,0-19-14,36 1 13,-36 35-13,35-36 14,1-17 0,17 18-14</inkml:trace>
    </iact:actionData>
  </iact:action>
  <iact:action type="add" startTime="98625">
    <iact:property name="dataType"/>
    <iact:actionData xml:id="d13">
      <inkml:trace xmlns:inkml="http://www.w3.org/2003/InkML" xml:id="stk13" contextRef="#ctx0" brushRef="#br0">14076 15804 0,'-18'0'37,"1"0"-5,-1 0-16,0 0-15,1 0 13,-1 0 2,0 0-1,-35 0-8,18 0-6,-88 0 13,34 0-13,-87 0 14,35 0-14,-71 0 14,71 0-14,-70 0 13,87 0-13,-17 0 14,17 0 0,54 0-8,35 0-6,17-17 29,18-1-29,0 1 14,0-1-14,0-17 14,0 17-14,0 0 13,0 1 2,0-19-10,0 19 10,18 17-15,-18-36 13,17 19-13,1 17 14,35-71 1,-18 18 0,0 18-15,1 35 19,34-18-19,1-52 14,52 35-14,-17-1 14,18-17-14,-1 36 13,36-71-13,-53 70 14,17-53-14,-52 54 14,17-1-14,-18-17 13,-17 17-8,0 1-5,0-1 14,-18 18-14,18-35 14,-17 35-14,34 0 13,-17-18-13,53 18 14,-71 0-14,53 0 14,-17 0-14,-18 0 20,-18 0-20,18 0 13,-18 0-13,1 0 14,-19 0-14,1 0 14,0 0-14,-1 0 13,1 0-13,-1 0 36,1 0-21,-18 18-15,18 17 13,-1 53 2,1-35-15,70 88 14,18 18-14,18-18 13,-36-35-13,18-18 20,-36-53-20,-35 1 14,36-1-14,-36-17 14,-52-18 101,-19 0-115,-52 0 13,18 0-13,-1 0 14,36 0-14,-53 0 20,35 0-20,35 0 0,-35 0 28,35 0-13,-17 0-15,17 0 13,-34 0-13,34 0 14,-53 0-14,36 0 14,-18 0-9,36 0-5,-36 0 14,35 0 0,-17 0-14,17 0 14,-35 0 1,-17 0-15,-19 0 13,1 0-13,0 0 14,53 0-9,-36 0-5,54 0 14,-1 0 186,0 17-185,1 1-1,-1-1 17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3:05:19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83">
    <iact:property name="dataType"/>
    <iact:actionData xml:id="d0">
      <inkml:trace xmlns:inkml="http://www.w3.org/2003/InkML" xml:id="stk0" contextRef="#ctx0" brushRef="#br0">4833 4604 0,'35'0'200,"-17"0"-199,0 0 13,35 0-13,-36 0 14,1 0-9,35 17-5,-36-17 14,1 0-14,17 0 14,-17 0-14,17 0 13,0 0-13,-17 0 14,17 0-14,18 0 29,-35 0-23,35 0 8,0 0 1,-36 0-15,1 0 14,17 18-14,-17-18 13,35 0-13,-35 0 14,-1 0-14,36 18 13,-35-18-7,17 17-6,0-17 14,1 36-14,-1-36 13,35 17-13,-34-17 14,17 0-14,17 18 14,-35-18 0,36 0-14,-36 0 14,1 0-9,34 0-5,-52 0 14,52 35-14,-52-35 14,17 0-14,0 0 13,18 0-13,-35 0 14,35 0-14,0 0 13,-18 0-13,36 18 14,-1-18-8,-17 17-6,-18-17 13,54 0-13,-54 18 14,35-18-14,-34 0 13,17 35-13,0-35 14,-36 18-14,18-18 14,18 18-14,18-1 20,17 1-20,18 17 13,-18-35-13,36 18 14,-36-18-14,71 35 14,-36 0-14,-35-35 13,36 0-13,-54 0 14,18 0-14,-35 0 14,36 0-9,-36 0-5,17 0 14,-17 0-14,18 0 13,17 0-13,-35 0 14,17 0-14,-35 0 14,18 0-14,0 0 13,-35 0-13,35 0 20,17 0-20,-52 0 14,53 0-14,-1 0 14,-35 0-14,36 0 13,17 0-13,0 0 14,-17 0-14,17 0 13,0 0-13,-17 0 14,17 0-9,-35 0-5,35 0 14,0-17-14,1 17 14,16-18-14,-16 18 13,-19-35-13,18 35 14,1 0-14,-19 0 13,18 0-13,36 0 14,-36 0-8,0 0-6,0 0 13,1 0 2,-19 0-15,1 0 13,-36 0-13,36 0 14,-1 0-14,18 0 14,-17 0-14,17-18 13,-53 18-7,106-17-6,-70-1 13,17 18-13,71 0 14,-53 0-14,105 0 14,1 0-14,53 0 13,-36 0-13,-17 0 14,17 0-14,-53-53 14,-17 35-9,-35 1 10,-36-1-15,-35 0 0,-18 1 12,-17-1 3</inkml:trace>
    </iact:actionData>
  </iact:action>
  <iact:action type="add" startTime="7363">
    <iact:property name="dataType"/>
    <iact:actionData xml:id="d1">
      <inkml:trace xmlns:inkml="http://www.w3.org/2003/InkML" xml:id="stk1" contextRef="#ctx0" brushRef="#br0">17074 4163 0,'36'0'169,"34"0"-154,-52 0-14,35 0 14,0 0-14,-18 0 14,18 0-14,17 0 13,-34 0-13,52 0 14,-17 0-14,-19 0 13,37 0-7,-1 0-6,0 0 14,0 0-14,0 0 13,-17 0-13,17 0 14,0 0-14,-17 0 13,17 0-13,0 0 14,-17 0-14,-1 0 20,-17 0-20,18-18 14,-1 18-14,19-18 13,-19 18-13,1-17 14,-36 17-14,53-35 14,-17 35-14,-1 0 13,19 0-13,-37 0 14,37 0-9,-1 0-5,0 0 14,-17 0-14,-19-18 14,54 18-14,-17 0 13,-19 0-13,18 0 14,-52 0-14,52 0 14,0 0-14,35 0 13,1 0-7,-36 0 9,36 0-15,-36 0 13,35 0-13,1 0 14,17 0-14,-53 0 13,71 0-13,-53 0 14,70 0-14,-53 0 13,54 0-7,-18 0-6,17 0 14,-35 0-14,35 0 14,-52 0-14,-1 0 13,19 0-13,-1 0 14,-18 0-14,1 0 13,17 0-13,-35 0 14,35 0-9,-18 0 10,18 0-15,-17 0 14,87 0-14,-34 0 13,17 0-13,17 35 0,54-17 13,-18-18-13,-18 17 13,1-17 2,-1 0-9,-17 0-6,-54 0 13,36 0-13,-70 0 14,-36 0-14,71 0 14,-71 0-14,18 0 13,0 0-13,-18 0 14,35 0-14,-17 0 13,88 53-7,-53-35 8,106 17-14,-18-17 0,18 53 13,36-71-13,17 0 14,-36 0-14,-35 0 13,-17 0 2,-36 0-15,-52 0 0,-71 0 19,-36 0-19,1 0 14</inkml:trace>
    </iact:actionData>
  </iact:action>
  <iact:action type="add" startTime="11598">
    <iact:property name="dataType"/>
    <iact:actionData xml:id="d2">
      <inkml:trace xmlns:inkml="http://www.w3.org/2003/InkML" xml:id="stk2" contextRef="#ctx0" brushRef="#br0">18168 6738 0,'-18'0'168,"-17"-18"-152,-18 18-15,36 0 14,-36 0-14,17-17 13,-34-1-13,70 0 14,-53 1-14,35 17 20,-52-18-20,52 18 14,0 0 0,-17-17-14,18-1 14,-19 18 1,1-18-1,35 1 1,-35 17-10,17 0-5,-17-18 14,17 0 1,0 18-15,1-17 13,-1-1 2,-35-35-15,36 53 13,-1-17-13,0-19 14,1 36-8,-1-53-6,-17 18 13,17 17 2,1 1-15,-1-1 13,18 1 2,-18-19 0,18 19-15,-17-36 13,17 35-7,-36-53-6,1 19 14,17-1-14,1 0 13,-1 35-13,-17-52 14,17 34-14,-35-17 13,36 0-13,-1 18 14,-17-18-14,17 0 14,0 0-9,18 0 10,-17 1-15,-1 34 13,18-17-13,0-18 14,0 17 1,0 1-1,0 0-14,0 0 14,0 17-8,0 0-6,0-17 13,0 0-13,0 0 14,0 17-14,0 0 13,0-17-13,0 0 14,0 17-14,0-17 14,0 17-14,0-17 13,18 0-7,17-1-6,-17 19 13,-1-1-13,19-53 14,-19 71-14,19-35 14,-19 0-14,1 17 13,0 18 2,17-53-15,0 36 0,-17 17 19,17-18-19,-17 0 14,-1 1-14,19-1 14,-19 18-14,1 0 13,-1 0-13,19-17 14,-19-1-14,1 18 13,17 0-13,1 0 14,-1 0-9,18-18-5,-36 18 14,36 0-14,18 0 14,-53 0-14,52 0 13,-35 0-13,-17 0 14,35 0-14,-35 0 13,34 0-13,1 0 21,-35 0-21,35 0 13,17 0-13,-52 0 14,35 0-14,0 0 13,-18 0-13,18 0 14,18 0-14,-36 0 14,53 0-14,-53 0 13,36 0-7,0 0-6,-19 0 14,1 0-14,18 18 13,0-18-13,-54 18 14,54-18-14,-1 17 13,-52-17-13,35 0 14,0 35-14,-18-35 20,18 18-20,-18 0 14,18-18-14,-35 0 13,35 35-13,0-17 14,-36-18-14,36 35 14,0-35-14,-18 35 13,36 0-13,-18-17 14,-18 17-9,0-35-5,1 18 14,-36 0-14,70 35 14,-52-53-14,52 52 13,-34-16-13,17 17 14,-18-18-14,18 0 13,17 18-13,-17 0 21,-35-35-21,105 52 13,-70-34-13,0-1 14,-18-18-14,-17 1 14,0 0-14,-1-1 13,1-17-13,0 18 14,-1 0 7,1-1-6,-18 1-1,0 0-14,18 17 14,-18-18-14,0 1 14,0 35 0,0-35 7,0-1-21,0 1 14,0 0 0,0-1 1,0 1-1,0 17 1,-18-35-15,18 18 20,-18-1-5,1 1-15,-1 0 14,18-1-14,-35 1 13,-18 17-13,53-17 14,-18 0-14,-17-1 13,17 1-13,-17-1 14,-18 36-8,18-17 8,0-19 1,17 1-15,-17 17 13,-18 0-13,17 1 14,19-19-14,-36 19 14,-18-19-14,36 19 13,0-1-7,17-17-6,-17-1 13,-18 1-13,18-1 14,17 19-14,-35-1 14,35-17-14,-17-1 13,18 1-13,-36 17 14,35-17 7,-17-1-7,17 1-14,-35 0 14,36-18-14,-36 17 14,17 19 0,19-19-14,-1 1 14,-17-18-14,17 0 13,-17 53-7,17-53-6,1 17 14,-19 1-14,19-18 13,-36 0-13,35 18 14,0-1-14,-17-17 14,0 18-14,0 0 13,17-18-13,-35 17 14,18-17 7,0 0-21,-1 18 14,1-18 0,17 0 1,1 0 37,-1 0-37,0 0 0,1 0-1,-1 0 1,0 0 6,1 0 10,-1 0-1,-17 0 6,17 0-21,1 0 0,-1 0-15,0 0 13,-17 0-13,0 0 14,17 0 1,-17 0-15,17 0 13,-17 0-7,0-18-6,-1 1 13,-34-19-13,17 19 14,0-1-14,35 18 14,1 0-14,-1 0 13</inkml:trace>
    </iact:actionData>
  </iact:action>
  <iact:action type="add" startTime="21282">
    <iact:property name="dataType"/>
    <iact:actionData xml:id="d3">
      <inkml:trace xmlns:inkml="http://www.w3.org/2003/InkML" xml:id="stk3" contextRef="#ctx0" brushRef="#br0">19685 4039 0,'18'-17'116,"-18"-19"-101,-18 19 1,18-19-15,-18-34 0,-17 17 12,0 18-12,35-1 14,-18 1 1,1-35-10,-1 70-5,18-71 14,-18 53-14,18-35 13,-17-17-13,17 35 14,-36-1-14,36 1 14,-17-18-14,17 18 13,0 17 2,0-17-10,0 17-5,0-17 14,0 0-14,0 0 14,0 17-14,0-35 13,0 18 2,0-1-15,0 19 14,0-1 0,0-17-8,0 17-6,0 1 13,0-36-13,17 0 14,1 35-14,17-17 14,-17-18-14,35 0 13,-36 35-13,19-52 14,-1 52-14,18-52 13,0 34-7,17 1-6,-34 0 14,34-36-14,-35 36 13,36 0-13,-36-1 14,36 1-14,-18 0 14,17 0-14,36 17 13,-71-17-13,18 17 20,0 18-20,-17-18 14,-1-17-14,35 17 14,-34 1-14,17-1 13,-18-17-13,18 17 14,-18 1-14,18 17 13,-35 0-13,52 0 14,-17 0-8,-18 0-6,36-36 13,-18 36-13,0 0 14,35-17-14,-53 17 13,71-18-13,-53 18 14,0-18-14,17 18 14,-17 0-14,-35 0 20,70 0-20,-35 0 14,-18 0-14,36 0 13,0 0-13,-1 0 14,-35 0-14,18 0 13,18 0-13,-54 0 14,54 0-14,-18 0 14,17 36-9,-34-36-5,34 0 14,-17 17-14,-17-17 14,-19 18-14,36-18 13,-18 35-13,18-17 14,-17 17 0,-19-17-14,36-1 21,-53 1-21,71 35 13,-54-53-13,19 18 14,-1 17-14,0 0 13,0 0-13,1-17 14,-1 17-14,-17-17 14,-1 0-14,36 17 13,-35 0-7,35 18-6,-53-35 14,17-18-14,19 53 13,-19-53-13,1 35 14,0 0-14,-1-35 13,1 36-13,-1-19 14,19 1-14,-36-1 20,17 19-20,1-36 14,-18 35-14,35 0 13,-17-17-13,-18 0 14,18-1-14,17 1 14,-18 35-14,-17-18 13,18 0-13,17 1 20,-17-1-20,0-18 14,-18 1-14,0 17 14,17-17-14,-17 35 13,0-35-13,18 17 14,-18-17 1,0 17-1,0 0-8,0-17 8,0 17 1,0 0-15,0-17 14,0 0-14,0 17 13,0 0 2,0 18-15,-18-18 20,18-17-20,0 0 14,-17-1-14,17 18 13,-18 1-13,0-1 14,1-17 1,-1 17-15,-17 0 13,17-17 8,1 35-6,-19-53-15,36 17 0,-35 19 13,17-19-13,-17 1 13,0 17 2,17-17 0,1 0-1,-19-18-8,1 35-6,0-18 13,-18 1 2,35-18 0,-17 35-15,17-35 13,1 0 2,-19 18 6,19-18-21,-1 0 14,0 18-14,-17-18 13,0 0 2,0 35-15,-1-35 13,-17 0 2,36 0 6,-19 0-21,19 0 14,-36 0-14,35 0 13,1 0-13,-19 0 14,19 0-14,-36 0 14,35 0-14,1 0 13,-19 0-13,19 0 20,-1 0-20,-35 0 0,0 0 13,35 0 1,-34 0 1,34 0-15,0 0 0,-17 0 13,17 0 1,-35 0-14,36 0 14,-1 0-9,-17 0-5,17 0 14,-35 0 1,36 0-1,-36 0-14,35 0 14,1 0-14,-19 0 14,19 0-14,-19 0 13,1 0-7,-18 0-6,35 0 13,-34 0 2,34 0-15,-35 0 0,18 0 13,-18 0-13,35 0 13,-35 0-13,-17 0 14,34 0-14,-34 0 20,17 0-20,0 0 14,-18 0-14,36 0 13,-18 0-13,0 0 14,0 0-14,18 0 14,-35 0-14,-1 0 13,36 0-13,-18 0 14,35 0-9,-52 0-5,-1 0 14,36 0-14,-18 0 13,-18 0-13,36 0 14,-18 0-14,0 0 14,18 0-14,0 0 13,17 0-13,0-18 20,1 18-5,-1 0 0,1 0-15,-1-17 13,-35 17 2,18-36-15,17 36 14,-17-17-14,17 17 13,-17 0-7,0 0-6,-36-18 13,0-17-13,1 17 14,35 1-14,-18 17 14,35 0-14</inkml:trace>
    </iact:actionData>
  </iact:action>
  <iact:action type="add" startTime="34119">
    <iact:property name="dataType"/>
    <iact:actionData xml:id="d4">
      <inkml:trace xmlns:inkml="http://www.w3.org/2003/InkML" xml:id="stk4" contextRef="#ctx0" brushRef="#br0">5203 8643 0,'53'0'93,"-17"0"-87,52 18 10,-18-1-15,54 1 0,-71-18 13,35 0 1,18 35-14,-18-17 14,-17-18-14,52 18 13,-35-18-13,-17 17 14,17-17-8,0 35-6,-35-35 13,35 18-13,0-18 14,-17 18-14,0-18 14,-1 17-14,-35-17 13,18 0-13,-17 0 14,52 0-14,-53 0 13,36 0-7,-18 0-6,17 0 14,1 0-14,35 0 13,-18 0-13,0 0 14,0 0 0,88 0-14,-17 0 0,-53 0 13,106 0 2,-1 0-10,-69 0-5,69 0 14,-34 0-14,-1 0 13,0 0-13,54 0 14,-36-53-14,0 36 14,17-1-14,-34 1 13,17-36-13,-35 0 14,-36 35-8,0-35-6,-52 35 13,0 1-13,-54 17 14,36-35-14,-18 17 13,1 18-13,-19 0 14,19-18 1,-19 18-15,1 0 20,17 0 296</inkml:trace>
    </iact:actionData>
  </iact:action>
  <iact:action type="add" startTime="35825">
    <iact:property name="dataType"/>
    <iact:actionData xml:id="d5">
      <inkml:trace xmlns:inkml="http://www.w3.org/2003/InkML" xml:id="stk5" contextRef="#ctx0" brushRef="#br0">14270 8996 0,'35'0'131,"18"0"-130,18 17 14,-36 1 0,53-18-14,-17 18 14,17-18-14,18 35 14,-53-35-9,-1 18-5,19-18 14,0 17-14,-1-17 14,18 18-14,-17 17 13,17-35-13,18 18 14,-18-18-14,53 0 13,-17 0-13,-36 0 14,71 0-9,-54 0-5,-16 0 14,-19 0-14,18 0 14,-35 0-14,18 0 13,17 0 2,-35 0-15,35 17 14,-17-17-14,17 0 13,-35 0-7,88 0-6,-53 0 13,0 0-13,1 0 14,-1 0-14,0 0 14,0 0-14,18 0 13,70 0 2,-52 0-15,-1 0 14,18 0-9,1 0-5,16 0 14,36 0-14,18 0 13,-36 0-13,89 0 14,-89 0-14,54 0 14,17 0 0,0 0-14,-1 0 14,19 0-9,105 0 10,-123 0-15,-17 0 14,34 0-14,-87-17 13,34-36-13,-17 0 14,-70 18-14,-1-1 13,-87 36-13,-1-35 14</inkml:trace>
    </iact:actionData>
  </iact:action>
  <iact:action type="add" startTime="38131">
    <iact:property name="dataType"/>
    <iact:actionData xml:id="d6">
      <inkml:trace xmlns:inkml="http://www.w3.org/2003/InkML" xml:id="stk6" contextRef="#ctx0" brushRef="#br0">6174 10513 0,'17'0'200,"1"0"-185,17 0 1,0 35-15,-17-35 14,0 18-14,17-18 13,-17 17-13,17 1 14,-17 0-14,17-1 13,0-17-7,18 18 9,-18 0-15,1-1 13,-19 1-13,36-1 14,-35-17-14,-1 0 14,19 0-14,-1 36 13,-17-36 2,35 17-10,-18-17 10,-18 18-15,36-18 13,-17 0-13,17 18 14,-18-18-14,35 0 13,1 0-13,-18 0 14,0 0-14,17 0 14,1 0-9,-18 0-5,0 0 14,0 0-14,-18 0 14,18 0-14,0 0 13,-18 35-13,18-35 14,-18 0-14,18 0 13,0 0-13,-18 0 14,1 0-9,-1 0-5,18 0 14,-18 0-14,0 0 14,18 0 0,-17 0-14,34 0 14,-35 0-14,36 0 14,-53 0 0,17 0-8,-18 0-6,19 0 14,-1 0 0,18 0 1,-35 0-15,35 0 13,17 0-13,-52 0 14,35 0-14,-18 0 14,18 0-9,17 0-5,-52 0 14,35 0-14,-18 0 13,0 0-13,18 0 14,-17 0-14,-19 0 14,36 0-14,-35 0 13,0 0 2,34 0-10,-34 0 10,0 0-15,-1 0 14,1 0-14,0 0 29,-1 0-14,1 0 6,0 0 9,17 0 0,-18 0-15,1 0-15,17 0 20,-17 0-20,0 0 14,17 0-14,-17 0 13,17 0-13,-18 0 14,1 0-14,17 0 14,-17 0 0,0 0 1,17 0 6,-35-18-7,18 18 1,-1 0-15,1 0 13,0 0 2,-1 0 0,36 0-10,-35 0 10,35 0-15,-36 0 13,19 0-13,-1 0 14,18 0-14,-36 0 14,1 0 1,0 0-15,-1 0 19,1 0-4,0 0-15,-1 0 14,1 0-14,-1 0 13,19 0-13,-19 0 14,19-17 0,-36-1-14,35 18 21,-17 0-21,-1 0 13,19-18-13,-19 18 14,18 0 0,-17 0-14,-18-17 14</inkml:trace>
    </iact:actionData>
  </iact:action>
  <iact:action type="add" startTime="40298">
    <iact:property name="dataType"/>
    <iact:actionData xml:id="d7">
      <inkml:trace xmlns:inkml="http://www.w3.org/2003/InkML" xml:id="stk7" contextRef="#ctx0" brushRef="#br0">12083 10636 0,'17'0'116,"1"0"-115,17 0 13,36 0-7,17 0-6,-35 0 13,70 0-13,-17 0 14,-18 0-14,1 0 14,-37 0-14,-16 0 13,-19 0 2</inkml:trace>
    </iact:actionData>
  </iact:action>
  <iact:action type="add" startTime="41522">
    <iact:property name="dataType"/>
    <iact:actionData xml:id="d8">
      <inkml:trace xmlns:inkml="http://www.w3.org/2003/InkML" xml:id="stk8" contextRef="#ctx0" brushRef="#br0">21731 8625 0,'0'18'1,"0"0"51,-53-18-37,-70 0-14,70-18 14,18 0-14,-1-17 14,19 35-14,-1-18 20,18-17-5,53-53-15,0 17 13,-18-34-13,36-1 14,-36 35-14,0-52 13,18 52-13,-18-17 14,1 53-14,17-18 14,-18 18-9,0-1-5,-17 1 14,52 0-14,-17 17 13,0 0-13,0-17 14,0 18 1,-18 17-1,-17 0 7,0 0-21,17 0 14,35 35-14,-17 0 14,18 18-14,-36 0 13,18 0-13,-35-18 14,-18 18-14,0-18 13,0 53-13,0-35 14,-18 53-9,-35-70-5,-17 34 14,-72 18-14,72-52 14,-89 34-14,53-35 13,18 18 2,-18-35-15,18 17 13,35-35-13,0 0 14,36 35-8,-19-35 8,19 18 1,-36-18 0,35 0-1,1 18-14</inkml:trace>
    </iact:actionData>
  </iact:action>
  <iact:action type="add" startTime="42723">
    <iact:property name="dataType"/>
    <iact:actionData xml:id="d9">
      <inkml:trace xmlns:inkml="http://www.w3.org/2003/InkML" xml:id="stk9" contextRef="#ctx0" brushRef="#br0">16863 10689 0,'53'-17'22,"158"34"-21,54 18 13,123 36-13,53-36 14,0 18-14,88 53 14,-158-71-14,-72-35 13,-87 0-13,-124 0 14,-52 0-14</inkml:trace>
    </iact:actionData>
  </iact:action>
  <iact:action type="add" startTime="43892">
    <iact:property name="dataType"/>
    <iact:actionData xml:id="d10">
      <inkml:trace xmlns:inkml="http://www.w3.org/2003/InkML" xml:id="stk10" contextRef="#ctx0" brushRef="#br0">5715 13229 0,'18'0'69,"17"0"-54,-17 0-14,34 0 14,1 0-14,-35 0 14,70 0-14,-17 0 13,17 0-13,0 0 14,124 0 7,-124 0-21,-17 0 0,17 0 13,0 0-13,-17-35 13,-19 35-13,19 0 14,-18-18-14,17 18 13,-17 0 2,0 0-9,-17 0-6,16 0 13,1 0-13,-35 0 14,35 0-14,0 0 13,-18 0-13,36 0 14,-18 0-14,0 0 14,17 0-14,18 0 13,-17 0-7,17 0-6,0 0 14,-17-17-14,-1 17 13,19-18-13,-19 0 14,-17 1-14,53 17 13,-53-18-13,53 18 14,-71-18-14,53 1 20,-35-1-20,18 18 14,-19 0-14,37 0 13,-36 0-13,17 0 14,1 0-14,-18 0 14,0 0-14,17 0 13,1 0-13,-54 0 14,36 0-9,-18 0-5,1 0 177,-19 0-162,36 0-10,-17 0 10,-19 0-1,1 0 1</inkml:trace>
    </iact:actionData>
  </iact:action>
  <iact:action type="add" startTime="45382">
    <iact:property name="dataType"/>
    <iact:actionData xml:id="d11">
      <inkml:trace xmlns:inkml="http://www.w3.org/2003/InkML" xml:id="stk11" contextRef="#ctx0" brushRef="#br0">15117 13670 0,'0'18'15,"-18"-18"1,0 0-1,-35 0 7,36 0-6,-19 0 0,1 0-15,-35 17 13,34-17-13,-52 0 14,35 0-14,-70 0 13,-18 0-13,17 0 20,1 0-20,17 0 0,18 0 13,-18 0 2,18 0-15,17 0 0,36 0 12,-1 0-12,-34 0 14,-1-17-14,36-1 14,-88-17 0,52 0-8,-88-18-6,89 35 13,-18-17-13,17 17 30,18 0-30,18 1 0,17 17 12,1 0-12,17-35 14,0 17-14,-18-17 13,0 17-7,1 0-6,17 1 14,-18-19-14,0-16 13,18 16 2,0 1-15,-17 35 13,17-35-13,0-18 14,0 35 7,0-17-21,0 17 14,0 1-14,0-1 14,0-17-14,0 17 13,17-35-13,19 18 14,-19-18-14,36 0 14,-53 35-14,35-35 13,18 1-7,-17-19-6,17 18 13,-36 18-13,36-18 14,-18-18-14,-17 36 13,35 0-13,-35-1 14,17-16-14,18-1 14,-18 17-14,36-17 20,-36 36-20,53-36 13,-17 18-13,87-36 14,-87 36-14,70-53 14,-17 35-14,-54 0 13,36 17-13,0-16 14,53-1-14,-36 35 14,-52-17-9,52-1-5,-17-34 14,-18 52-14,36 1 13,-54-19-13,36 19 14,35-19-14,18 36 14,-36 0-14,18 0 13,71 0-13,-36 0 14,-34 0-9,34 0 10,-17 0-15,-54 0 14,72 0-14,-71 0 13,-18 0-13,0 36 14,-53-19-14,54-17 14,-37 0-14,-34 18 13,17-18-7,1 35-6,-19-17 13,-17 0-13,36 17 14,-1 0-14,-17 18 14,-1-35-14,1 35 13,-18-18-13,17 0 14,-17 0-14,0 18 13,0-35-7,0 52-6,0 1 14,0-53 0,0 35-14,0-18 14,0 0-14,0-17 13,0-1-13,0 1 14,0 0-14,0-1 14,-17 1-9,-54 35-5,1-35 14,-19 52-14,1-35 14,-18-17-14,36 35 13,-89 0-13,53 0 14,-17 0-14,35-18 13,-53 36-13,17 17 14,-35 0-8,18 0-6,18-17 13,-18-18-13,0-1 14,-1 1 0,19 0-14,-1-17 14,19-19-14,16 1 14,1-18-14,18 18 13,17-18-7,35 0-6,-17 35 13,0-35-13,17 17 14,-35 1-14,18-18 14,17 18-14,-17-18 13,-18 17-13,18 1 30,-1-18-25,19 18 10,-36-1 0,0 1-15,0 17 13,18-17 2,-18-1-15,-18 19 13,54-36-13,-1 0 14,0 0-9</inkml:trace>
    </iact:actionData>
  </iact:action>
  <iact:action type="add" startTime="55994">
    <iact:property name="dataType"/>
    <iact:actionData xml:id="d12">
      <inkml:trace xmlns:inkml="http://www.w3.org/2003/InkML" xml:id="stk12" contextRef="#ctx0" brushRef="#br0">2311 16122 0,'70'0'99,"54"0"-98,52 0 14,89 0-14,17 35 14,194 53-14,18-52 13,0-1-13,159-35 14,-107 0-14,54 0 14,-53 0-14,-124 0 13,-105 0-7,176 0 8,-318 0-14,-123 0 14,0 0-14</inkml:trace>
    </iact:actionData>
  </iact:action>
  <iact:action type="add" startTime="57012">
    <iact:property name="dataType"/>
    <iact:actionData xml:id="d13">
      <inkml:trace xmlns:inkml="http://www.w3.org/2003/InkML" xml:id="stk13" contextRef="#ctx0" brushRef="#br0">13794 16298 0,'70'36'78,"18"17"-72,1-18-5,34 0 14,71 18-14,-18 18 13,36-36-13,0 35 14,-1-17-14,1-53 14,0 53-14,17-35 13,-53-18 2,1 0-10,35 0-5,-71 0 14,70 0-14,1 0 14,17 0-14,1 0 14,-19 0-14,19 0 13,-54 0-13,71 0 14,-53 0-14,35 0 13,-17 0-7,-36 0-6,1 0 13,-1 0-13,-17 0 14,17 0-14,1 0 14,-1 0-14,-35 0 13,35 0-13,-52 0 14,-1 0 0,19 0-8,-19 0-6,-35 0 14,71 17-14,-71-17 13,0 18-13,1-18 14,-37 0-14,1 18 13,-17-1-13,-19-17 14,54 18-14,-18-18 14,-18 0-9,36 18-5,-1-18 14,18 17-14,1-17 13,34 0-13,36 53 14,-18-53-14,-18 18 14,54-18-14,-54 0 13,1 0 2,-1 0-10,18 0-5,-17 0 14,17 0-14,18 0 14,-54 0-14,54 0 13,18 0-13,-54 0 14,18 0-14,18-35 14,-36 17-14,54 0 13,-19-35-7,19 53-6,-36-17 13,53-1-13,-71 0 14,54-34-14,-54 52 14,18-18-14,18 0 13,0-17-13,-18 17 14,35 1-14,-17-1 20,18-17-20,-19 17 14,36 18-14,-17 0 13,-1 0-13,1 0 14,34 0-14,-52 0 13,-53 0-13,70 0 14,-35-35-14,36 35 14,-36-18-9,35 18-5,1 0 14,70 0-14,-18 0 14,-35 0-14,18 0 13,-54 0-13,-17 0 14,18-35-14,-53 35 13,53 0-13,-36 0 14,18 0-8,36 0 8,-54 0-14,71 0 14,-35 0-14,-18 0 13,-17 0-13,-1 0 14,-35 0-14,-35 0 14,0 0-14,0 0 13,0 0-7,-36 0-6,36 0 13,-35 0-13,0 0 14,17 0 1,-17 0 15,-1 0-15,1 0 6,0 0 9,-1 0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3:06:33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95">
    <iact:property name="dataType"/>
    <iact:actionData xml:id="d0">
      <inkml:trace xmlns:inkml="http://www.w3.org/2003/InkML" xml:id="stk0" contextRef="#ctx0" brushRef="#br0">3598 2893 0,'36'0'100,"52"0"-99,-18 0 13,36 0-13,53 0 14,-36 0-8,19 0-6,-1 0 13,70 0-13,-70 0 14,36 0-14,-54 0 14,1 0-14,17 0 13,-35 0-13,-18 0 14,0 0-14,0 0 20,-35 0-20,35 0 14,-35 0-14,18 0 13,17 0-13,-17 0 14,17 0-14,0 0 13,35 0-13,1 0 14,-36 0-14,0 0 14,1 0-9,34 0-5,-35 0 14,0 0-14,1 0 13,-19 0-13,18 0 14,1 0-14,-1 0 14,0 0-14,18 0 13,-18 0-13,0 0 20,36 0-20,-36 0 14,53 0-14,-53 0 14,18 0-14,-18 0 13,36 0-13,-36 0 14,0 0-14,-17 0 14,-54 0-14,54 0 13,-36-18-7,-17 0-6,-1 18 13,1 0-13,17 0 177,0 0-172,1 0-5,52 0 14,-35 18-14,88 0 14,35 52-14,-105-70 13,52 18-13,-34-18 14,-19 18-14,-17-18 13</inkml:trace>
    </iact:actionData>
  </iact:action>
  <iact:action type="add" startTime="5159">
    <iact:property name="dataType"/>
    <iact:actionData xml:id="d1">
      <inkml:trace xmlns:inkml="http://www.w3.org/2003/InkML" xml:id="stk1" contextRef="#ctx0" brushRef="#br0">7144 5838 0,'35'-35'100,"36"35"-85,17 0-14,0 0 14,35-17-14,19 17 14,-19 0-14,89 0 13,-71 0-13,35 0 14,1 0-14,-1 0 13,-53 0-7,54 0-6,-54 0 14,-35 0-14,36 0 13,-36 0-13,-17 0 14,17 0-14,-53 0 14,0 0-14,54 0 13,-19 0 2,1 0-10,17 0-5,-53 0 14,106 0-14,-88 0 14,71 0-14,-1 0 13,1 0-13,-1 0 14,-35 0-14,53-18 14,-70 18-14,0-18 13,17 18-7,-35 0-6,-36-35 13,36 35-13,-35 0 14,17-18-14,-17 18 14,17 0-14,0 0 13,1 0-13,17-17 14,-1 17 0,1 0-8,36-18-6,34 18 14,1 0-14,-36-35 13,0 35-13,35-18 14,18-35-14,-52 53 13,-1-35-13,18 35 14,-18-18-14,-18 18 14,1-17-9,-36-1 10,-17 18-15,-18-18 13</inkml:trace>
    </iact:actionData>
  </iact:action>
  <iact:action type="add" startTime="8208">
    <iact:property name="dataType"/>
    <iact:actionData xml:id="d2">
      <inkml:trace xmlns:inkml="http://www.w3.org/2003/InkML" xml:id="stk2" contextRef="#ctx0" brushRef="#br0">7144 7232 0,'53'18'216,"0"-18"-201,17 0-14,54 0 14,34 0-9,-52 0-5,18 0 14,34 0-14,-69 0 14,-1-18-14,35 0 13,-87 18-13,16-17 14,-34 17-14,0-18 13,-1 18-13,1 0 21,0 0 25,-1 0-32,1 0-14,0 0 14,-1 0 0,1 0-8,-1 0 9,1-18-1,-18 1 1,53 17 15,-35 0-15,35-18-10,-36 18-5,19 0 14,-1 0-14,0-18 13,-17 18 2,-1 0 15,1-17-9,0-1-21</inkml:trace>
    </iact:actionData>
  </iact:action>
  <iact:action type="add" startTime="22407">
    <iact:property name="dataType"/>
    <iact:actionData xml:id="d3">
      <inkml:trace xmlns:inkml="http://www.w3.org/2003/InkML" xml:id="stk3" contextRef="#ctx0" brushRef="#br0">10672 7620 0,'17'-35'46,"1"35"-30,35 0-15,17 0 14,-34 0-14,52 0 13,18 0-7,17 17-6,-35-17 13,36 0-13,-1 18 14,-35-18-14,53 0 14,-17 0-14,-36 0 13,36 0 2,-54 0-15,18 0 14,1 0-9,-1 0-5,35 0 14,-52 0-14,35 0 13,-18 0-13,35 0 14,18 0-14,-52 0 14,34 0-14,-35 0 13,18 0-13,-18 0 14,0 0-9,-17 0-5,17 0 14,0 0-14,1 0 14,-1 0-14,0 0 13,0 0-13,18 0 14,0 0-14,-18 0 13,36 0-13,34 0 21,-52 0-21,53 0 13,-36 0-13,18 0 14,-17 0-14,-1 0 13,1-35-13,-36 17 14,71-17-14,-71 35 14,35-18-14,36-17 13,-88 35-7,17 0-6,0 0 13,0 0-13,36 0 14,17-18-14,-18-17 14,36 17-14,18 18 13,-36 0-13,53-35 14,-18 0-14,0 17 14,1 0-9,17-34 10,-18 34-15,-17 0 13,17-17-13,-52 35 14,-36-35-14,18 17 14,-18 18-14,-17-18 13,17 18-13,-70-17 14,34 17-9,-52-18 10,18 1 0</inkml:trace>
    </iact:actionData>
  </iact:action>
  <iact:action type="add" startTime="23849">
    <iact:property name="dataType"/>
    <iact:actionData xml:id="d4">
      <inkml:trace xmlns:inkml="http://www.w3.org/2003/InkML" xml:id="stk4" contextRef="#ctx0" brushRef="#br0">14975 6403 0,'0'-18'15,"-35"36"69,17 0-68,-34-1 0,16-17-15,19 18 13,-19-1-13,-34-17 14,17 18-9,-35-18-5,35 0 14,-71 0-14,-17 0 14,53 0-14,-35 0 13,-1 0-13,36 0 14,0 0-14,35 0 14,35 0-14,-35 0 20,36 0-20,-1-18 13,-35 18 2,35-17 0,-17-1-1,17 1-14,1 17 14,-1-18-14,1 0 13,-1 1-7,18-19-6,0 1 14,0 17-14,0-52 13,0-1-13,0 36 14,0-36-14,0 1 13,0 17-13,0-35 14,0 35-14,18-35 20,-1 17-20,1 1 14,52-36-14,-34 53 13,17-18-13,-1 1 14,1 17-14,18 0 14,0 18-14,-19-1 13,19 1-13,0 17 14,-1-17-8,-35 35-6,54 0 13,-37 0-13,19 0 14,-36 0-14,18 0 13,0 0-13,0 0 14,18 0-14,-36 18 14,18-18-14,17 70 20,-34-52-20,17-18 13,-36 35-13,18 1 14,1-1-14,-1 18 14,-35-18 0,18-17-14,-18 52 14,17 1-14,1 17 14,17-35-9,-35 17-5,18 19 13,-18-36-13,0-18 14,0 35-14,0 1 14,0-1-14,0-52 13,0 35-13,-35 0 14,-18 35-14,17-35 20,19-18-20,-19-35 14,1 36-14,0-19 13,35 1-13</inkml:trace>
    </iact:actionData>
  </iact:action>
  <iact:action type="add" startTime="25285">
    <iact:property name="dataType"/>
    <iact:actionData xml:id="d5">
      <inkml:trace xmlns:inkml="http://www.w3.org/2003/InkML" xml:id="stk5" contextRef="#ctx0" brushRef="#br0">16034 7444 0,'-36'0'1,"1"17"13,18-17 2,-1 0 6,0 0-21,-17 0 13,-18 0 2,35 0-15,-70-17 29,35-19-29,36 19 14,-36-19-9,-18-17-5,-35 1 14,53 16-14,-17-17 14,-36-35-14,18 35 13,53 0-13,-54-17 14,54 35-14,-18-18 14,53 35-14,-35 0 13,17-17-7,18 17 8,0 1-14,0-19 14,0 19 1,0-36-1,0 35-14,0-17 0,0 0 13,0-1-13,0-16 20,36-19-20,-19 18 14,-17 18-14,35-36 13,-17 18-13,0 18 14,17-36-14,0 36 13,1 18-13,-1-36 14,18 0-14,0 35 14,35-17-9,18-18-5,0 18 14,17-1-14,-17-34 13,53 35-13,-71-36 14,35 53-14,71-52 14,-70 52-14,17 18 13,18-18-13,-1-34 20,-52 52-20,0-18 14,18 18-14,-19 0 14,1 0-14,-71 0 13,54 0-13,-36 35 14,70 18-14,-88-18 14,36 1-14,35 52 13,0 0-7,-1 0-6,19 18 13,52 35-13,-70-53 14,53 18-14,-106-70 14,17 16-14,-34-16 13,-19-1-13,1-17 14,0-18-14,-18 35 20,0-17-5,0-1-15,0 18 13,0-17-13,-36 17 14,1 18-14,0 18 14,-18-18-14,0 0 13,-18 53-13,-17-54 14,18 1-9,-89 36-5,0-54 14,-17 0-14,17 36 13,35-54-13,1-17 14,52 36-14,1-36 14,52 0-14,1 0 13,-1 0 8</inkml:trace>
    </iact:actionData>
  </iact:action>
  <iact:action type="add" startTime="28730">
    <iact:property name="dataType"/>
    <iact:actionData xml:id="d6">
      <inkml:trace xmlns:inkml="http://www.w3.org/2003/InkML" xml:id="stk6" contextRef="#ctx0" brushRef="#br0">11430 9419 0,'0'-17'31,"18"17"-16,17 0-14,0 0 14,0 0-14,36 0 14,-18 0 0,-18 0-8,36 0-6,-36 0 13,0-36-13,-17 36 14,0 0-14,-1-17 14,1 17-14,17-18 13,0 18 2,1 0-1,-1 0-8,-17 0-6,-1 0 14,36 0-14,-18 0 13,-17 0-13,17 0 14,-17 0-14,17 0 13,-17 0-13,17 0 14,-17 0 1,35 0-10,-18 0-5,0 0 14,18 0-14,0 0 14,-35 0-14,17 0 13</inkml:trace>
    </iact:actionData>
  </iact:action>
  <iact:action type="add" startTime="37094">
    <iact:property name="dataType"/>
    <iact:actionData xml:id="d7">
      <inkml:trace xmlns:inkml="http://www.w3.org/2003/InkML" xml:id="stk7" contextRef="#ctx0" brushRef="#br0">17833 8714 0,'-18'-18'100,"1"18"-99,-1 0 13,0 0 2,-17 18-15,17-18 14,-17 0-14,0 17 20,17 1-20,-17-18 13,0 0-13,-1 18 0,-17-18 13,1 0 2,16 0-15,1 0 13,-18 17-13,35-17 14,-34 0-14,16 0 14,1 0-9,17 0-5,-17 0 14,0 0-14,17 0 13,1 0-13,-19 0 14,19-17-14,-1-1 14,-17 18 0,17-18 7,18 1-6,-18-1-1,-17-17 1,35 17-15,-18 0 14,1 1 0,-1-1-14,18 0 14,-17 1-9,-1-1-5,0 1 14,1-19-14,-1 19 14,18-1 0,0 0 1,0 1 0,0-19-15,0 19 13,0-36-7,0 35-6,0 1 13,0-19-13,0 19 14,0-1 1,0-17-15,0 17 13,0 1 2,0-1-15,18 0 14,-18 1-9,17-19-5,36-17 14,-18 0 0,-17 53-14,0-17 14,35-1 1,-18-17-1,0 17-14,-17 18 14,17-17-9,0 17-5,-17-36 14,35 19-14,-18-1 14,36 0-14,-36 18 13,36-35 2,-36 18-15,18 17 13,17-18-13,-52 18 14,17 0-8,1 0-6,-1 0 13,18 0-13,-18 0 14,18 0-14,18 0 14,-54 0-14,36 0 13,-18 0-13,18 0 14,0 0 7,-35 0-21,-1 0 14,19 0 0,-19 0 1,1 0-15,0 0 14,17 18 0,36 17 1,-54-18-10,1 1-5,-1-18 14,1 18-14,-18-1 14,18 1-14,-1-18 13,-17 18 2,18-1-15,0 19 29,-18-19-24,0 1 26,0 17-31,0-17 13,0-1 2,0 19-1,0-19-14,0 19 14,0-1-14,0 0 5,0-17 9,0 17-14,0 0 14,0-17-14,-18 17 13,18 1 2,0-19-15,-18 1 14,1 17-14,-19-17 13,-16 35-7,-19-36 9,53 1-15,-52 0 13,34-1-13,-34 1 14,17-1-14,35-17 13,1 18-13,-19-18 14,1 0-14,0 18 14,17-1-9,-35-17 25,36 0-30,-1 0 14,-17 0 1,17 0-1,1 0 7</inkml:trace>
    </iact:actionData>
  </iact:action>
  <iact:action type="add" startTime="48887">
    <iact:property name="dataType"/>
    <iact:actionData xml:id="d8">
      <inkml:trace xmlns:inkml="http://www.w3.org/2003/InkML" xml:id="stk8" contextRef="#ctx0" brushRef="#br0">11395 11483 0,'88'0'1,"18"0"4,0 0 11,17 0-15,36 0 0,-53 0 12,17 0 3,-35 0-15,-17 0 13,-1 0-13,-52 0 14,0 0-14</inkml:trace>
    </iact:actionData>
  </iact:action>
  <iact:action type="add" startTime="49461">
    <iact:property name="dataType"/>
    <iact:actionData xml:id="d9">
      <inkml:trace xmlns:inkml="http://www.w3.org/2003/InkML" xml:id="stk9" contextRef="#ctx0" brushRef="#br0">13670 11483 0,'18'0'53,"52"0"-38,1 0-14,17 0 0,18 0 13,53 35-13,-36-35 13,1 0 2,52 0-15,-35 0 14,-17 0-9,17 0-5,-18 0 14,1 0-14,-36 0 13,0 18-13,35-1 14,36 1-14,-88-18 14,-1 35-14,1-35 13,-18 0 2,-36 18-10,19-18 10,-19 0 84,1 0-84,17 18-15,1-18 13,16 0-13,19 17 14,0-17-14,-36 0 13,0 0-13,-17 0 14,-1 0-9</inkml:trace>
    </iact:actionData>
  </iact:action>
  <iact:action type="add" startTime="53374">
    <iact:property name="dataType"/>
    <iact:actionData xml:id="d10">
      <inkml:trace xmlns:inkml="http://www.w3.org/2003/InkML" xml:id="stk10" contextRef="#ctx0" brushRef="#br0">10495 13458 0,'53'0'137,"18"0"-121,17 0-15,-18 0 14,-17 0 0,35 0-14,-17 0 0,17 0 13,-17 0-13,17 0 14,-17 0-14,17 0 20,-53 0-20,53 0 0,-17 0 12,-18 0 3,-18 0-15,18 0 14,-18 0-14,0 0 13,36 36-13,-36-36 14,36 17-14,-54-17 13,54 0-7,-18 18-6,-35-18 14,70 0-14,-35 0 13,0 18-13,-1-18 14,-34 0-14,35 0 13,-35 0-13,52 0 14,1 35-14,-36-35 14,36 18-9,-18-18-5,-18 0 14,18 17 0,-36-17-14,36 0 14,-17 18-14,-1-18 14,0 0-14,36 17 13,-1-17 2,-34 18-10,-1-18-5,18 0 14,-18 0-14,18 0 14,-18 0-14,0 0 13,1 0-13,34 0 14,-34 0-14,-1 0 14,35 0-14,-52 0 13,53 0-7,-1 0 8,-35 0-14,18 0 14,18 0-14,-1 0 14,-34 0-14,17 0 13,17 0-13,-35 0 14,18 0-14,18 0 13,-53 0-7,52 0-6,-35 0 14,-17 0-14,17 0 13,36 0-13,-53 0 14,34 0-14,-34 0 14,53 0-14,-54 0 13,36 0-13,-18 0 14,18-18-9,-17 18-5,-1 0 14,-17 0 0,17 0-14,-17 0 0,17 0 13,-18 0 2,19-17-15,-19 17 13,19 0-13,-1 0 14,-17 0-8,34-35-6,-34 35 13,0 0-13,17 0 14,0-18-14,18 18 13,-35 0-13,-1 0 14,19-18-14,-1 18 14,18 0-14,-35 0 13,17 0-7,-17 0-6,-1 0 13,18 0-13,-17 0 14,0 0 1,17 0-15,-17 0 0,-1 0 12,19 0 3,-19 0-15,18 0 14,-17 0-9,17 0-5,-17 0 14,0 0-14,-1 0 13,19 0-13,-1 0 14,0 0 1,-17 0-15,-1 0 13,19 0-13,-19 0 21,1 0-7,0 0 1,-1 0-15,1 0 13,35 0 2,-36 0-15,36 0 14,-17 0-14,-1 0 20,0 0-20,0 0 13,-17 0-13,0 0 14,17 0-14,0 0 14,18 0-14,-35 0 13,35 0-13,-36 0 14,19 0-14,-1 0 14,0 0-9,1 0-5,-19 0 14,18 0-14,1 0 13,-19 0-13,1 0 14,0 0-14,35 0 14,-36 0-14,18 0 13,-17 0-13,0 0 20,35 0-20,-18 0 14,0 0-14,0 0 14,18 0-14,-35 0 13,35 0-13,-35 0 14,35 0-14,-36 0 13,1 0-13,17 0 14,0 0-8,-17 0-6,17 0 13,18-35-13,-35 35 14,35 0-14,-18-18 13,0 18-13,-17 0 14,0 0-14,17 0 14,0 0-14,0 0 20,-17 0-5,0 0-1,17 0 1,-17 0-1,-1 0-14,1 0 14,17 0-14,-17 0 14,17 0-9,-17 0-5,-1 0 14,19 0-14,-19 0 14,19 0-14,-19 0 13,1 0-13,17 0 14,-17 0-14,-1 0 13,19 0-13,-19 0 21,1 0-7,0 0-14,-1 0 14,1 0-14,17 0 13,-17 0 2,-1 0 0,19 0-15,-1 0 20,-17 0-20,-1 0 14,1 0-14,17 0 13,0 0-13,54 0 14,-19 0-14,1 0 13,70 0-13,-53 0 14,0 18-14,0-18 14,1 0-9,-19 0 10,1 0-15,-18 0 13,-36 0-13,19 0 14,-1 0 1,-18 0-1,1 0 1,0 0 6,-1 0-6,19 0-1,17 0 1,-36 0 0,19 0 37</inkml:trace>
    </iact:actionData>
  </iact:action>
  <iact:action type="add" startTime="63636">
    <iact:property name="dataType"/>
    <iact:actionData xml:id="d11">
      <inkml:trace xmlns:inkml="http://www.w3.org/2003/InkML" xml:id="stk11" contextRef="#ctx0" brushRef="#br0">22648 13423 0,'36'0'100,"34"0"-94,36 0-5,17 18 14,1-18-14,88 0 13,-36 0-13,0 0 14,1 0-14,-36 0 14,18 0-14,-36 0 13,1 17-13,-19-17 20,1 18-20,-18 17 14,-35-35-14,18 0 14,-53 0-14,34 0 13,-16 0-13,-1 0 30,-17 0-10</inkml:trace>
    </iact:actionData>
  </iact:action>
  <iact:action type="add" startTime="68117">
    <iact:property name="dataType"/>
    <iact:actionData xml:id="d12">
      <inkml:trace xmlns:inkml="http://www.w3.org/2003/InkML" xml:id="stk12" contextRef="#ctx0" brushRef="#br0">5909 15134 0,'53'0'185,"35"0"-170,36 0-14,-36 0 14,71 0-14,-54 0 14,19 0-14,-36 0 20,36 0-20,-54 0 13,18 0-13,0 0 14,36 0-14,-36 18 14,18-1-14,0-17 13,53 36 2,-89-36-15,1 0 14,-1 0-9,-35 0-5,18 0 14,-17 0-14,-1 0 13,-17 0-13,17 0 14,-17 0-14,-1 0 14,1 0-14,17 0 13,-17 0-13,17 0 20,0 0-20,18 0 14,-35 0-14,17 0 14,-17 0 232,-1 0-209,19 0-37,-19 0 13,1 0 2,0 0-15,-1 0 14,1 0 455,17 0-454,-17 0-1,-1 0-14,19 0 14,-19 0 7</inkml:trace>
    </iact:actionData>
  </iact:action>
  <iact:action type="add" startTime="70837">
    <iact:property name="dataType"/>
    <iact:actionData xml:id="d13">
      <inkml:trace xmlns:inkml="http://www.w3.org/2003/InkML" xml:id="stk13" contextRef="#ctx0" brushRef="#br0">10248 14817 0,'53'0'115,"35"0"-99,-17 0-10,35 0 10,0 0-15,-1 0 14,-16 0-14,-19 0 13,1 0-13,-18 0 14,-1 0-14,19 0 13,-36-18-13,36 18 14,-36-18-8,18 18-6,18 0 13,-18 0-13,35 0 14,35 0-14,-52 0 13,35 0-13,-18 0 14,18 0-14,-18 0 14,0 0-14,0-17 13,-17 17-7,17 0 9,-17-36-15,17 36 13,0 0-13,18 0 14,-71 0-14,53 0 13,-17 0-13,-1 0 14,-52 0-14,35-17 14,-18 17-9,-17 0-5,-1 0 13,1 0 33,17 0-9,1 0-22,-1 0-15,18 0 0,17 0 12,-34 0 3,-1 0-15,0 0 14,-17 0-14</inkml:trace>
    </iact:actionData>
  </iact:action>
  <iact:action type="add" startTime="81979">
    <iact:property name="dataType"/>
    <iact:actionData xml:id="d14">
      <inkml:trace xmlns:inkml="http://www.w3.org/2003/InkML" xml:id="stk14" contextRef="#ctx0" brushRef="#br0">14764 15169 0,'35'0'37,"0"0"-21,1 0-15,-1 0 0,0 0 12,36 0 3,-1 0-15,18 0 13,-70 18-13,88 0 14,-53-18-14,17 0 14,-34 17-9,17-17-5,-1 18 14,-16-18-14,17 0 14,-36 0-14,54 35 13,-1-35-13,-17 18 14,0-18-14,18 18 13,17-18-13,-17 0 14,17 17-8,-35-17-6,17 0 13,-17 0-13,35 0 14,-17 0-14,-18 0 13,35 0 2,-35 0-15,17 0 0,1 0 13,-18 0-13,0 0 20,17 0-20,1 0 14,-36 0-14,53 0 13,-17 0-13,17 0 14,0 0-14,18 0 13,18 0-13,-1-53 14,-88 53-14,71-17 14,-18 17-9,-17-18-5,-18 18 14,0 0-14,17 0 13,-17 0 2,18 0-15,17 0 0,-17-18 13,17 18-13,35-35 13,-17 35 2,-18 0-10,1 0-5,34 0 14,-35 0-14,-17 0 14,-36 0-14,36 0 13,-18-18-13,-18 18 14,18 0-14,-18-17 13,18 17-13,17 0 21,1-18-21,0 18 0,34-35 12,-34 35-12,17-18 14,-17 18-14,17 0 14,-35 0-14,-36-17 13,36 17-13,-35 0 14,35-18 7,-35 18-21,34 0 13,-34 0-13,53 0 14,-1 0-14,-34 0 13,16 0-13,1 0 14,-35 0-14,0 0 14,-1-18-14,1 18 352,17 0-337,36 0-15,-18 0 14,70 0-14,-70 0 13,-18 0-13,18 0 14,-35 0-8</inkml:trace>
    </iact:actionData>
  </iact:action>
  <iact:action type="add" startTime="84252">
    <iact:property name="dataType"/>
    <iact:actionData xml:id="d15">
      <inkml:trace xmlns:inkml="http://www.w3.org/2003/InkML" xml:id="stk15" contextRef="#ctx0" brushRef="#br0">22490 15381 0,'17'0'100,"18"0"-85,18 0 1,-35 0-15,0 0 13,17 0-13,-17 0 21,17 0-21,-17 0 13,-1 0 2</inkml:trace>
    </iact:actionData>
  </iact:action>
  <iact:action type="add" startTime="85118">
    <iact:property name="dataType"/>
    <iact:actionData xml:id="d16">
      <inkml:trace xmlns:inkml="http://www.w3.org/2003/InkML" xml:id="stk16" contextRef="#ctx0" brushRef="#br0">26423 15240 0,'18'0'78,"17"0"-77,53 0 13,36 0-7,52 0-6,36 18 13,17 17 2,-17 0-15,52-35 0,-105 0 13,-53 0-13,17 0 13,-87 0 2</inkml:trace>
    </iact:actionData>
  </iact:action>
  <iact:action type="add" startTime="87767">
    <iact:property name="dataType"/>
    <iact:actionData xml:id="d17">
      <inkml:trace xmlns:inkml="http://www.w3.org/2003/InkML" xml:id="stk17" contextRef="#ctx0" brushRef="#br0">6756 17039 0,'53'0'62,"35"0"-56,53 18 10,18-18-15,-18 0 0,70 0 13,-69 0 1,-1 0-14,17 0 14,-69 0-14,34 0 14,-35 0-14,-35 0 13,-35 0-7,17 0-6,-17 0 14,-1 0 0,36 0 1,-17 0-15,16 0 13,37 0-13,-36 0 14,-36 0-14,36 0 14,-35 0-9</inkml:trace>
    </iact:actionData>
  </iact:action>
  <iact:action type="add" startTime="88831">
    <iact:property name="dataType"/>
    <iact:actionData xml:id="d18">
      <inkml:trace xmlns:inkml="http://www.w3.org/2003/InkML" xml:id="stk18" contextRef="#ctx0" brushRef="#br0">10425 16898 0,'52'0'1,"1"0"13,-35 0 2,53 0-15,-1 0 13,-17 0-13,18 0 14,52 0-14,18 0 14,-53 0-14,18-18 20,0 18-20,-18 0 13,36-17-13,52 17 14,-70 0-14,0 0 14,0 0-14,-18 0 13,-18-18-13,1-17 14,-36 35-14,36 0 14,-18 0-9,-18 0-5,36 0 13,-1 0-13,1 0 14,-36 0 1,35 0-15,1 0 0,-53 0 12,17 0-12,-17 0 14</inkml:trace>
    </iact:actionData>
  </iact:action>
  <iact:action type="add" startTime="92968">
    <iact:property name="dataType"/>
    <iact:actionData xml:id="d19">
      <inkml:trace xmlns:inkml="http://www.w3.org/2003/InkML" xml:id="stk19" contextRef="#ctx0" brushRef="#br0">15593 17022 0,'35'-18'116,"18"18"-101,18 0-14,52 18 14,-17-18-14,0 17 13,17-17-13,1 35 14,-36-35-9,0 0-5,53 0 14,-53 0-14,36 0 14,35 0-14,-71 0 13,88 0-13,-52 0 14,52 0-14,-70 0 14,17 0 0,1 0-8,-1 0-6,-52 0 13,-1 0-13,36 0 14,-53 0-14,18 0 14,-36 0-14,18 0 13,17 0-13,-34 0 14,-1 0-14,35 18 13,-17-18-7,0 0-6,-35 0 14,53 35-14,-19-35 13,1 0-13,36 0 14,-37 0-14,37 0 14,-19 0-14,18 0 13,1 0 2,-19 0-15,-52 0 4,35 0 11,-36 0-15</inkml:trace>
    </iact:actionData>
  </iact:action>
  <iact:action type="add" startTime="100052">
    <iact:property name="dataType"/>
    <iact:actionData xml:id="d20">
      <inkml:trace xmlns:inkml="http://www.w3.org/2003/InkML" xml:id="stk20" contextRef="#ctx0" brushRef="#br0">16210 18415 0,'0'-18'323,"18"18"-276,-18-17-31,17 17 37,19 0-37,-1-18 15,-17 0 23,-1 18 8,1 0-24,17 0 62,-17 0-53,-18 18 7,-18 0-39,1-1 17,17 1 5,-18 0-36,0-18 14,18 17 16,0 1-30,-17 0 14,-1 34 1,0-52 5,18 18-20,-35 17 14,17-17-14,18 0 14,-17-1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3:08:30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64">
    <iact:property name="dataType"/>
    <iact:actionData xml:id="d0">
      <inkml:trace xmlns:inkml="http://www.w3.org/2003/InkML" xml:id="stk0" contextRef="#ctx0" brushRef="#br0">15240 2716 0,'18'0'31,"-1"0"-30,1 0 14,0 0-14,34 0 13,-16 0-13,-1 0 14,53 0-14,-35 0 13,18 0-7,17 18 8,18 0-14,17 35 14,-35-36-14,106 1 14,-52-18-14,16 17 13,-17 36-13,18-35 14,-18-18-14,-17 18 14,-1-1-9,36 36-5,-71-53 14,18 18-14,-71-18 13,71 18-13,-53-18 14,18 17 1,-1-17-15,-17 35 0,0-35 12,17 18-12,19-18 14,17 18-9,-18-18 10,0 17-15,35-17 14,-34 0-14,-19 0 13,18 0-13,1 0 14,-19 0-14,-17 0 13,-18 0-13,1 0 14,-19 0-8,18 0-6,-17 0 13,17 0-13,1 0 14,17 0-14,-36 0 14,54-17-14,-54-1 13,19 18-13,-1 0 14,18-18-14,-35 18 20,17-17-20,-18 17 14,1 0-14,17-35 13,1 35 2,17-18 0,-36 0-15,36 18 13,-18 0-13,1 0 14,34-17-9,-17 17-5,18 0 14,17 0-14,-35 0 14,35 0-14,-17 0 13,34 0-13,1 0 14,0 0-14,-18 0 14,18 0-14,0 0 13,53 0-7,-18 0-6,35 0 13,1 0-13,34 0 14,19 0 1,-19 0-15,-70 0 13,36 0-13,-1 0 14,-17 0-14,-71 0 13,0 0-7,0 0-6,-17 0 14,-36 0-14,18 0 13,0 0-13,0 0 14,-18 0-14,1 0 14,34-36-14,-52 36 13,52-17-13,-17 17 14,53 0 7,-53-18-21,0-17 0,-18 17 13,0 18 1,1-18-14,-19 18 14,36 0 0,-17-17-14,-1 17 14,18-35-8,17 35-6,36 0 13,53 0-13,-36-18 14,1 0-14,17 1 14,53-36-14,-71 35 13,-34 18-13,-1-18 14,-18 18-14,-17-17 13,-35 17-7</inkml:trace>
    </iact:actionData>
  </iact:action>
  <iact:action type="add" startTime="15195">
    <iact:property name="dataType"/>
    <iact:actionData xml:id="d1">
      <inkml:trace xmlns:inkml="http://www.w3.org/2003/InkML" xml:id="stk1" contextRef="#ctx0" brushRef="#br0">16069 4004 0,'18'0'84,"-1"0"-69,1 0 1,17 0 0,0 0-15,54 0 13,17 0-13,-18 0 14,88 18-14,-17 52 20,-36-70-20,18 0 14,-17 18-14,-36-18 13,0 0-13,-35 0 14,-18 0-14</inkml:trace>
    </iact:actionData>
  </iact:action>
  <iact:action type="add" startTime="16348">
    <iact:property name="dataType"/>
    <iact:actionData xml:id="d2">
      <inkml:trace xmlns:inkml="http://www.w3.org/2003/InkML" xml:id="stk2" contextRef="#ctx0" brushRef="#br0">21237 4180 0,'35'-35'116,"1"35"-94,34 0-21,1 0 13,17 0-13,53 0 14,-17 0-14,52 0 13,-52 0-13,-1 0 14,-17 0-14,0-18 14,-36 18-14,-35 0 13,1-17-7,-19 17-6,1 0 13,0 0 86,-1 0-53,-17-18-31,36 18 6,17 0-6,-18 0-15,0 0 13,53 0-13,-35 0 14,35 0-14,-17 0 13,-1 0-13,-52 0 14</inkml:trace>
    </iact:actionData>
  </iact:action>
  <iact:action type="add" startTime="30081">
    <iact:property name="dataType"/>
    <iact:actionData xml:id="d3">
      <inkml:trace xmlns:inkml="http://www.w3.org/2003/InkML" xml:id="stk3" contextRef="#ctx0" brushRef="#br0">4480 5786 0,'18'-18'216,"0"18"-200,34 0-15,-52 18 20,0-1-20,18 1 13,0-1 2,-1-17-15,19 18 14,-19 0 0,1-18 1,0 17-15,-1-17 0,-17 18 19,35-18-19,1 18 14,-1-1 0,-17-17-14,-1 18 14,19 0-14,-19-18 13,19 17-13,-19-17 14,-17 18-14,18-18 14,-1 0-9,19 0-5,-19 0 14,1 17-14,0-17 13,-1 0-13,1 0 14,17 0-14,0 18 14,1-18 0,-1 35-14,18-35 14,-35 0-9,17 18-5,18-18 14,-18 18-14,0-18 14,18 0-14,0 17 13,-35 1 2,-1-18 0,1 0-15,0 0 13,-1 0-7,1 0-6,0 0 13,-1 0-13,1 0 14,35 0-14,-18 18 14,18-18-14,-35 0 13,35 0 2,-1 17-15,-16-17 0,-1 0 19,18 36-19,-35-36 14,17 0-14,-17 0 13,-1 17 2,1-17 0,-1 0-1,1 0-14,0 0 14,17 0-9,0 18-5,-17-18 14,17 0-14,-17 0 13,-1 0-13,19 0 14,17 17 1,-36-17-15,19 0 13,-19 0 2,1 0-10,17 18 10,-17-18-15,-1 0 14,19 0 0,-1 0-14,0 0 14,-17 0-14,35 0 14,-36 0-14,36 0 13,-17 0-7,-1 0-6,0 0 13,18 0-13,-35 0 14,35 0-14,-36 0 14,19 0-14,-1 0 13,-18 0 2,19 0 0,-19 0 6,1 0-7,0 0 1,17 0 0,-17 0-15,17 0 13,0 0-13,18 0 14,0 0-9,0 0-5,0 0 14,0 0-14,0 0 14,-18 0-14,35 0 13,-34 0-13,-1 0 14,0 0-14,-17 0 14,17 0-14,-17 0 13,0 0-7,-1 0-6,1 0 13,35 0 2,-36 0-15,36 0 14,-35 0 0,0 0 1,17 0-15,0 0 0,18 0 19,-35 0-19,52 0 14,1-18-14,-36 18 13,53-17-13,-52-18 14,34 17-14,-17 18 13,18 0-13,-19-18 14,-16-17-14,-1 35 14,0-18-9,1 18-5,-19-17 14,18-1-14,1 18 13,17-18-13,-36 18 14,19-17-14,17-1 14,-18 0-14,0-17 13,0 18-13,18-1 20,0-35-20,-18 53 14,1-53-14,52-17 14,-35 52-14,-18-35 13,0-18-13,1 36 14,-1-18-14,0 18 14,-17 0-14,-18-18 20,35 35-20,-35-17 14,0-18-14,0 18 13,0-1-13,0-17 14,0 18-14,0 0 13,0-18-13,0 0 14,0-17-14,0-1 20,0 36-20,0-36 14,0 1-14,-17-19 13,17 54-13,-18-35 14,-17 17-14,17 17 14,0-17-14,-17 1 13,-18-1-13,35 35 14,-34-17-9,16 17-5,1 0 14,0 1-14,-1-1 13,1-17-13,0 35 14,17-18-14,-35-17 14,36 17-14,-19 1 13,1-19 8,-18 1-21,0 0 14,0-18 1,-35 18-15,35-1 13,18 19-13,-53-36 14,17 18-14,18-1 14,-17 19-14,-1-19 13,-35 1-7,71 17-6,-71-17 13,0-35-13,18 52 14,18 0-14,-36-17 14,71 17-14,-54 18 13,-16-17-13,-1 17 14,35-18-14,-52 18 13,52-35-7,-17 35 9,-18-18-15,-17 18 13,70 0-13,-35 0 14,-1 0-14,-16 0 13,16 0-13,-52 0 14,53 0-14,-18 0 14,18 0-9,35 0-5,-17 0 13,-1 0-13,-17 0 14,17 0-14,18 0 14,0 0-14,-17 0 13,-1 0-13,54 0 14,-54 0-14,18 0 20,36 0-20,-36 18 14,17-1-14,-17 19 13,18-19-13,0 1 14,-36 17-14,36 1 14,-53-1-14,53 0 13,-18-17-13,0 35 14,17 0-9,19-18-5,-18 18 14,-18 0-14,35-36 13,-17 54-13,-1-36 14,36 0-14,-35 18 13,0-35-13,17 0 14,-17 52-14,17-52 14,1 17-9,-19 18-5,19-18 14,-1-17 0,0 53-14,-17-19 14,35-16-14,0 17 14,-17-18-14,17 18 13,-18-36-13,18 36 14,0 18-9,0-53-5,0 34 14,0 1-14,0-17 14,0 17-14,0 0 13,0-18-13,0 0 14,0 18-14,0-35 14,35 52-14,-35-52 13,0 35-7,0-18-6,18 18 13,-18-18 2,0 0-15,17 18 14,-17 0-14,0-17 13,36 17-13,-19-1 14,1-34 7,0-18-6,-18 18-1,17-18 17,19 35-31,-36-17 13,17-18 2,1 17-10,-1 19-5,-17-19 293,0 1-288</inkml:trace>
    </iact:actionData>
  </iact:action>
  <iact:action type="add" startTime="43424">
    <iact:property name="dataType"/>
    <iact:actionData xml:id="d4">
      <inkml:trace xmlns:inkml="http://www.w3.org/2003/InkML" xml:id="stk4" contextRef="#ctx0" brushRef="#br0">11553 5927 0,'18'0'169,"53"0"-153,-1 0-1,36 0-14,0 0 14,17 35-14,71-17 13,-70 17-13,52-35 14,-35 0-8,18 0-6,-18 0 14,-17 0-14,52 0 13,-52 0-13,17 0 14,35 0-14,-17 0 13,35 0-13,-18 0 14,1 0-14,70 0 14,-18 0-9,124 0-5,-36 0 14,1 0-14,52 0 13,-88 0-13,36 0 14,-54 0-14,54 0 14,-54 0-14,-34 0 13,-36 0 2,-53 0-10,-18 0-5,-70 0 14,0 0-14,-35 0 14</inkml:trace>
    </iact:actionData>
  </iact:action>
  <iact:action type="add" startTime="46176">
    <iact:property name="dataType"/>
    <iact:actionData xml:id="d5">
      <inkml:trace xmlns:inkml="http://www.w3.org/2003/InkML" xml:id="stk5" contextRef="#ctx0" brushRef="#br0">15452 5662 0,'-18'18'100,"0"-18"-78,-17 17-7,0-17-14,17 0 14,1 0 1,-1 0-1,0 0-14,1 0 14,-19 0 7,19 0-6,-19 0-1,1 0 1,-53-17 0,70 17-15,1-36 13,-36 19-13,0-1 20,35 18-5,-17-35-15,17 17 14,1 18-14,-19-17 13,19-1-13,-1 0 14,0 18-14,1-17 13,-18-1-13,-1 18 14,19-35-8,-1 17-6,0 18 13,1-18 2,-1-17-1,0-18 1,1 36 0,17-1 6,-18-17-21,18 17 13,0 0 2,0 1-15,0-1 14,0 1-14,0-19 14,0 19 0,0-19 1,0 19-10,18-1 9,-1-17 1,19 0-15,-36 17 14,17-35-14,19 35 13,-19 1 2,-17-1-15,18 0 20,0-17-5,-1 35-1,-17-18-14,18 1 14,-1-1 1,1 1-15,0-1 13,-1 0-13,1 18 14,-18-17-9,53-19-5,-18 19 14,0-1 16,1-17-30,-36 17 0,17 18 12,19 0-12,-19-17 14,1 17 7,17-36-21,-17 19 29,17 17-14,-17 0-15,17 0 14,18-18-14,-35 18 13,-1 0-13,19-35 14,-19 17-9,18 18-5,1 0 14,-19 0-14,19 0 14,-19 0-14,19 0 13,-19 0-13,18 0 14,1 0-14,-1 0 14,0 0-14,1 0 20,17 0-20,-1 0 13,-34 0 2,0 0-15,17 0 14,-17 0-14,-1 0 13,19 0-13,-19 0 14,18 0 1,-17 0-10,0 0-5,35 0 14,-36 0 0,36 0 1,-35 0-15,17 0 14,-17 0-14,-1 18 13,19-1-13,-19-17 20,1 0-5,35 36-15,-53-19 14,18-17 0,17 18-14,-18-18 29,19 18-29,-36-1 14,17 1-8,1-18 8,0 17-14,17 1 14,-17 0-14,-1-1 13,1 1-13,-1-18 14,1 35-14,17-35 14,-17 18 7,-18 0 9,18-18 1,-1 17-17,-17 1 1,18 17-9,-18-17-6,0-1 13,0 1-13,18 17 14,-18-17-14,17-18 14,-17 35-14,0-17 13,0 0 2,0 17-15,0-18 20,0 19-20,0-19 13,0 1-13,0 0 14,0-1-14,0 1 14,0 0 0,0 17 1,0 0 0,0-17-10,0-1-5,0 1 14,0 0 0,0-1-14,0 1 14,0 17-14,-17-17 14,17-1-14,-18 19 13,18-19 2,-18-17-10,1 36 10,17-19-15,-36 1 14,1 0 16,35-1-30,-18 1 14,1-18-14,-18 18 13,-1-18-7,19 17-6,-19 1 13,-17-1-13,18-17 14,0 36-14,0-19 14,17-17-14,-17 0 13,17 0-13,0 0 14,1 0-14,-1 0 13,0 18-7,-17-18 9,18 0-1,-19 18 1,19-18 0,-19 0-15,19 0 13,-1 0-13,0 0 20,1 17-20,-1-17 14,1 0-14,-1 0 14,-17 0-14,17 0 13,-35 0 2,35 0-15,1 0 13,-1 0-13,1 0 14,-1 0-8,-17 0 24,17 0-15,0 0 15,1 0-30,-1 0 13,0 0 9,1 0-8,-1 0 1,0 0 15,1 0-15,-18 0-10,17 0 10,0 0-1,1 0 1,-19 0-15,19 0 14,-1 0-14,0 0 13,1 0 2,-18 0 323,-1 0-323,36-17-15,-17-1 29,-1 18-29,0-18 537</inkml:trace>
    </iact:actionData>
  </iact:action>
  <iact:action type="add" startTime="65786">
    <iact:property name="dataType"/>
    <iact:actionData xml:id="d6">
      <inkml:trace xmlns:inkml="http://www.w3.org/2003/InkML" xml:id="stk6" contextRef="#ctx0" brushRef="#br0">3475 9190 0,'17'0'147,"36"0"-146,0 0 13,18 0-13,-36 0 0,53 0 19,36 35-19,-18-35 14,-18 35-14,18-17 14,-18-18-14,35 18 13,-52-1-13,17-17 14,-53 0-14,18 36 14,18-36-14,-18 0 13,-36 17-8,36-17-5,-17 0 14,-1 18-14,18-18 14,17 0-14,1 18 13,52 17-13,-52-35 14,17 17-14,0-17 14,-17 18-14,17-18 20,-53 0-20,1 0 13,-1 0-13,0 0 14,-17 0 1,-1 0-1,19 0 1,-19 0-15,1 0 13,17 0-7,36 18-6,-36-18 14,0 0-14,18 35 13,-17-35-13,17 18 14,-18-18-14,0 0 13,18 0-13,-53 17 14,35-17-14,-17 0 14,0 0-9,-1 0 10,1 0-15,-1 0 13,1 0 2,17 0-15,-17 0 14,0 0-14,35 18 14,-18-18-14,0 0 13,18 0-7,0 18-6,18-18 13,-54 17-13,71-17 14,18 18-14,-53-18 13,18 17-13,-1-17 14,-17 0-14,0 0 14,0 0-14,-18 0 13,18 0-7,-35 0 8,-1 0-14,1 0 14,0 0-14,-1 0 14,1 0-14,0 0 13,17 0 2,18 0 6,-36 0-21,36 0 14,18 0-14,-36 0 14,53 0-14,-17 0 13,17 0-13,36 0 14,-54 0-14,18 0 13,1 0-13,34 0 14,-35 0-8,0 0 8,-17 0-14,17 0 14,-35 0-14,18 0 13,-1-35-13,-17 35 14,0 0-14,-35-17 14,52 17-14,1-18 13,-54 18-7,54 0-6,-36 0 13,18 0-13,-35 0 14,17 0-14,-17-18 14</inkml:trace>
    </iact:actionData>
  </iact:action>
  <iact:action type="add" startTime="69084">
    <iact:property name="dataType"/>
    <iact:actionData xml:id="d7">
      <inkml:trace xmlns:inkml="http://www.w3.org/2003/InkML" xml:id="stk7" contextRef="#ctx0" brushRef="#br0">3369 10866 0,'18'0'15,"-1"0"-14,19 0 14,-1 0-14,0 0 13,0 0-13,36 0 14,-53 0-14,52 0 14,-17 0-14,-18 0 20,18 0-20,-17 0 13,16 0-13,1 0 14,0 0-14,0 0 14,0 0-14,0 0 13,-18 0-13,36 0 14,-18 0-14,35 0 14,-17 0-9,34 0-5,-16 0 14,52 0-14,-18 0 13,-35 0-13,18 0 14,-53 0-14,0 0 14,18 0-14,-36 0 13,0 0-13,18 0 20,-35 0-20,17 0 14,-17 0-14,17 0 14,18 0-14,0 0 13,-18 0-13,36 0 14,-36 0-14,18 0 13,17 0-13,-52 0 14,35 0-8,-18 0-6,0 0 13,-17 0-13,17 0 14,-17 0-14,17 0 14,-17 0-14,17 0 13,0-18-13,-17 18 14,17 0 7,1-18-21,-19 18 14,1 0 0,17 0-14,0 0 14,18-17-14,-35 17 13,35 0-13,0-18 14,-36 18-14,36 0 14,0 0-9,-17 0-5,17 0 14,17 0-14,18 0 14,-35 0-14,71 0 13,-36 0-13,0 0 14,36 0-14,-36 0 13,0 0-13,18-35 14,-18 35-9,0 0 10,0 0-15,1 0 14,-1 0-14,18 0 13,-1 0-13,54 0 14,-35 0-14,17 0 14,0 0-14,18 0 13,52 17-7,-34 1-6,-36-18 13,35 0-13,-52 0 14,-1 0-14,-17 53 14,-53-53-14,17 0 13,-17 0-13,-17 0 14,34 0-14,-52 0 13,-1 0-7,36 0 9,-35 0-15,0 0 0,-1 0 44,1 0-14,0 0-25,34 0 10,1 18 0,0-1-15,-17-17 13,34 0-13,-17 35 14,-18-35-14,1 0 13,-1 0-13</inkml:trace>
    </iact:actionData>
  </iact:action>
  <iact:action type="add" startTime="81915">
    <iact:property name="dataType"/>
    <iact:actionData xml:id="d8">
      <inkml:trace xmlns:inkml="http://www.w3.org/2003/InkML" xml:id="stk8" contextRef="#ctx0" brushRef="#br0">13264 9578 0,'0'18'131,"18"-18"-115,17 0-15,18 0 13,18 0-13,-1 0 14,-17 0-14,35 0 14,-52 0-9,52 0 10,-17 0-15,-19 0 13,1 0-13,18 0 14,17 0-14,-17 0 14,-36 0-14,35 0 13,1 0-13,0 0 14,-36 0-9,35 0-5,19 0 14,-1 0-14,-18 0 14,19 0-14,-1 0 14,35 0-14,-35 0 13,36 0-13,52 0 14,-52-53-14,-54 53 13,19 0-7,-1-18 8,-18 18-14,-17-18 14,0 18-14,-35 0 0,35 0 13,-36 0 1,19 0-14</inkml:trace>
    </iact:actionData>
  </iact:action>
  <iact:action type="add" startTime="83435">
    <iact:property name="dataType"/>
    <iact:actionData xml:id="d9">
      <inkml:trace xmlns:inkml="http://www.w3.org/2003/InkML" xml:id="stk9" contextRef="#ctx0" brushRef="#br0">18697 9437 0</inkml:trace>
    </iact:actionData>
  </iact:action>
  <iact:action type="add" startTime="88235">
    <iact:property name="dataType"/>
    <iact:actionData xml:id="d10">
      <inkml:trace xmlns:inkml="http://www.w3.org/2003/InkML" xml:id="stk10" contextRef="#ctx0" brushRef="#br0">22472 8855 0,'-18'17'115,"1"1"-83,17 0-17,0-1 1,-36 19 6,36-19 9,0 1 0,0-1-15,0 1 6,0 17 141,0-17-125,18-18-23,0 0 1,-1 0 15,1 0 23,17 0-38,-17 0 15</inkml:trace>
    </iact:actionData>
  </iact:action>
  <iact:action type="add" startTime="89589">
    <iact:property name="dataType"/>
    <iact:actionData xml:id="d11">
      <inkml:trace xmlns:inkml="http://www.w3.org/2003/InkML" xml:id="stk11" contextRef="#ctx0" brushRef="#br0">22490 8731 0</inkml:trace>
    </iact:actionData>
  </iact:action>
  <iact:action type="add" startTime="96952">
    <iact:property name="dataType"/>
    <iact:actionData xml:id="d12">
      <inkml:trace xmlns:inkml="http://www.w3.org/2003/InkML" xml:id="stk12" contextRef="#ctx0" brushRef="#br0">6315 12312 0,'53'0'169,"35"0"-168,18 18 14,-18-18-14,35 17 13,1 1-13,-36-18 14,35 53-9,-17-53-5,0 0 14,-35 0-14,70 0 14,-106 0-14,36 0 13,-1 0-13,-52 0 14,35 0-14,17 0 14,-34 0-14,-1 0 20,-18 0-5,1 0-1,0 0-14,-1 0 14,1 0-14,17 0 13,1 0 2,-19 0-15,19 0 13,52 0-7,-35 0-6,0 0 14,35 0-14,-18 0 13,18 0-13,-17 0 14,0 0-14,-36 0 13,18 0-13,-36 0 14,19 0 1,-19 0-10,-17-18-5,18 18 45,17 0-31,-17 0-14,17 0 0,-17 0 13,17 0 2,-17 0-10,-1 0 10,1 0-15</inkml:trace>
    </iact:actionData>
  </iact:action>
  <iact:action type="add" startTime="112256">
    <iact:property name="dataType"/>
    <iact:actionData xml:id="d13">
      <inkml:trace xmlns:inkml="http://www.w3.org/2003/InkML" xml:id="stk13" contextRef="#ctx0" brushRef="#br0">12259 13511 0,'0'18'31,"18"-18"-16,35 0-14,35 0 14,18 18-9,-1-18 10,89 17-15,-70 1 14,52-18-14,-35 53 13,36-53-13,-18 17 14,52 1-14,-70 0 14,53 35-14,-70-36 13,-1-17-7,18 0-6,-17 0 13,-36 0-13,0 18 14,36 0-14,-36-18 14,18 0-14,-18 0 13,-17 0 2,17 0-15,0 0 0,18 0 13,0 0-8,-18 0-5,0 0 14,0 0 0,18 0-14,-18 0 14,0-36-14,-17 36 0,17-17 13,71-1 1,-89 18-14,19-18 0,34-52 19,1 52-19,-1 1 14,-17-19-14,17 1 14,-34 0-14,-1-1 13,0 19-13,18-18 14,-36-36-14,-17 71 13,18-71-13,-36 54 14,0-18-8,-17 17-6,17 0 13,1-52 2,-36 52 0,0-35-15,0 35 13,0-17 2,0 0 6,0 0-21,0 17 13,0 0-13,0 1 14,0-19-14,0-16 13,-18 16 2,-17-17-15,-1 36 14,36-19-14,-53-16 13,1-1-7,16 17-6,-17-17 13,0 36-13,-17-54 14,-1 36-14,-35-18 14,36 35-14,-54-35 13,54 18-13,-18 18 14,-36 17-14,71-18 20,-88 18-20,106 0 14,-53 0-14,0 0 13,-18 0-13,53 0 14,-35 0-14,17 0 14,-17 0-14,-36 0 13,71 0-13,-70 0 14,35 0-9,17 0-5,-35 0 14,18 0-14,0 0 14,-18 35-14,18-35 13,-18 18-13,18-18 14,17 17-14,-17 1 13,0-18-13,-18 35 21,18-35-21,17 18 13,-17-18-13,0 18 14,-18-18-14,71 0 14,-36 0-14,1 0 13,17 0-13,0 0 14,-35 0-14,0 0 13,17 0-7,-17 0-6,0 0 13,17-18-13,1 18 14,-19-18-14,36 1 14,-35-19-14,-18 1 13,18 18-13,-18-1 14,18-17-14,18 35 20,-1-18-20,1 18 14,17-18-14,0 18 13,-36 0-13,19 0 14,52 0-14,-52 0 14,-1 0-14,54 0 13,-36 0-13,17 0 14,-17 36-9,1 17-5,34-36 14,-17 18-14,17-17 14,-35 35-14,35-18 13,18-17-13,-35 17 14,35 0-14,-18 18 14,18-17 7,0-1-21,0 0 13,0 18-13,0-35 0,0 35 13,0 17 2,0-52-1,0 52-14,18-52 14,-18 17 1,0-17-10,18 17-5,-1 1 14,1-19 0,35-17 1,-35 18 0,-1-1-15,19-17 13,-19 18-13,1-18 20,35 18-20,-36-18 14,19 0 1,-19 0-15,19 35 13,-19-35 2,1 0-15,-1 18 14,1-18-14,0 0 13,-1 0 9,19 0 8,-36 17-30,17-17 13,1 0 2,0 18 6</inkml:trace>
    </iact:actionData>
  </iact:action>
  <iact:action type="add" startTime="118971">
    <iact:property name="dataType"/>
    <iact:actionData xml:id="d14">
      <inkml:trace xmlns:inkml="http://www.w3.org/2003/InkML" xml:id="stk14" contextRef="#ctx0" brushRef="#br0">14482 13370 0,'-18'18'68,"0"0"-36,-17-18-16,17 0-1,1 0-14,-36 0 14,0 0-14,0 0 13,-35 0-7,0 0-6,-1 0 13,-16 0-13,-19-53 14,53 35-14,19 0 14,16 1 0,1-19-14,35 19 14,0-1-14,0 1 20,-18-1-20,18-17 14,0 17-14,0-17 13,0 17 2,0 0 0,0 1-15,0-19 13,0 1-13,0 18 14,18-36-9,-18 17-5,18 1 14,-18 0-14,0 17 14,0-17-14,17 17 13,19-35 2,-19 36-15,1-1 13,-18 0-13,35-17 21,0 0-21,1 17 13,34-17-13,-34 0 14,69-1-14,-34 1 13,35-18-13,-53 36 14,88-36-14,-71 35 14,54 0-14,35-52 13,-71 52-7,70-52-6,-34 52 14,-36 0-14,18-17 13,17 35-13,-34-35 14,34 17-14,-35 18 13,18-17-13,35 17 14,-70-18-14,52-17 20,-35 35-20,36 0 14,-36 0-14,18 0 0,-18 0 13,0 0-13,1 0 13,-1-36 2,-18 36-15,1 0 13,-18 0-13,0 0 14,-18 0-8,36 0-6,-54 0 13,18 0-13,1 0 14,-1 0-14,0 0 14,1 18-14,-19 0 13,18-1-13,36 36 14,-18-35-14,-18-1 20,1-17-5,-1 36-15,-18-36 14,-17 17 16,0 19-16,36-19-14,-36 36 20,0-35-20,0-1 14,0 36-14,0 18 13,0-53-13,0 34 14,-18-16-14,-17 34 13,-18-17-13,35-35 14,-35 35-14,18-18 20,0 18-20,-18-18 0,-53 1 13,18 16-13,17-34 14,-35 17-14,36 36 13,-36-53 2,35 17-15,19 0 13,16-17-13,-34-1 14,17 1-8,0 0-6,18-1 13,-36-17-13,-35 71 14,71-71-14,-53 18 13,-53 17-13,88-35 14,-18 35-14,1-17 14,-1-1-14,-17 1 13,35-18-7,-71 35-6,89-35 13,-71 18-13,53-18 14,-17 0-14,35 18 14,-54-1-14,37-17 13,16 0 2,-34 0-15,17 35 14,35-35-9,-35 0-5,18 18 14,-36 0 1,54-18-1</inkml:trace>
    </iact:actionData>
  </iact:action>
  <iact:action type="add" startTime="121341">
    <iact:property name="dataType"/>
    <iact:actionData xml:id="d15">
      <inkml:trace xmlns:inkml="http://www.w3.org/2003/InkML" xml:id="stk15" contextRef="#ctx0" brushRef="#br0">12065 15716 0,'35'0'62,"53"0"-46,-17 0-15,35 0 13,17 0-7,1 0-6,-1 0 13,54 0-13,-54 0 14,-17 0-14,53 0 14,-18 0-14,-18 0 13,1 0-13,17 0 14,-18-53-14,-17 36 14,0 17-9,0 0-5,-18 0 14,36 0-14,-72 0 13,37 0 2,-19 0-15,18 0 14,-17 0-14,-1 0 13,-17 0-13,18 0 14,0 0-9,17 0-5,-53 0 14,18 0-14,17 0 14,1 0-14,-18 0 13,0 0-13,35 0 14,-17-18-14,17 18 13,0 0-13,-17 0 14,17 0-8,0 0-6,35 0 13,-34 0-13,34 0 14,18 0-14,-53 0 13,1 0 2,-37 0-15,37 0 14,-19 0-14,18 0 13,-17 0-7,-18-18-6,0-17 14,0 35-14,17 0 13,18-18-13,-52 18 14,70-17-14,17-1 13,-17 18-13,35-35 14,-18 17-14,-17 18 14,71 0-9,-54 0-5,54 0 14,-19 0-14,19 0 13,-36 0-13,-18-35 14,-35 35-14,18-18 14,-17-17-14,-54 35 13,-18 0 2,36-18-10,-35 18-5,0-17 14</inkml:trace>
    </iact:actionData>
  </iact:action>
  <iact:action type="add" startTime="123667">
    <iact:property name="dataType"/>
    <iact:actionData xml:id="d16">
      <inkml:trace xmlns:inkml="http://www.w3.org/2003/InkML" xml:id="stk16" contextRef="#ctx0" brushRef="#br0">11924 17268 0,'-18'0'15,"1"0"1,-1 0 0,36 0 152,87-17-167,1-36 14,-18 53-14,36-18 13,-1 18-13,1-17 14,-36-1-14,36-17 20,-54 35-20,1-18 14,-18 18-14,-36 0 13,1 0-13,-1-18 14,1 18-14,0 0 14,-1-17-14,19 17 13,17-18-13,-18 18 20,18 0-20,-36 0 14,1 0-14,17-17 13,-17 17 2,0-18 31,-1 18-9,19 0-7,16 0-30,19 0 14,0 0-14,52 0 13,-35 0-7,0 0-6,-17 0 13,-36 0-13,18 0 14,-35 0-14</inkml:trace>
    </iact:actionData>
  </iact:action>
  <iact:action type="add" startTime="125356">
    <iact:property name="dataType"/>
    <iact:actionData xml:id="d17">
      <inkml:trace xmlns:inkml="http://www.w3.org/2003/InkML" xml:id="stk17" contextRef="#ctx0" brushRef="#br0">15117 17163 0,'17'0'200,"1"0"-184,52-18-1,-34 18-14,-1 0 14,18 0-14,0 0 13,-36 0-13,36 0 14,-35 0-14,35 0 14,-36 0-9,19 0 10,-19-18-1,-17 1-14,18 17 14,17 0 1,1 0-1,-1 0-14,0 0 20,-17 0-20,-1 0 14,1 0-14,17-18 14,1 18-14,-19 0 13,36-18-13,-35 18 14,17 0-14,0 0 14,1-35-14,34 35 13,-35 0-7,-35-17 8,53 17-14,-35 0 0,35 0 13,-35 0 2,-1 0-15,1 0 13,17 0-13,-17-18 14,-1 18 0,1 0-8,0 0 9,17 0-15,-17 0 13,-1 0-13,1 0 14,17 0-14,-17 0 14,17 0-14,0 0 13,-17 0-13,0 0 14,-1 0-9,36 0-5,-18 0 14,1 0-14,-1 0 14,36 0-14,-36 0 13,18 0 2,0 0-15,0 0 13,-18 0-13,35 0 14,19 0-8,-54 0-6,35 0 13,1 0-13,0 0 14,-54 0-14,54 0 14,-1 0-14,1 0 13,-1 0-13,-17 0 14,18 0-14,17 0 13,-17 0-7,-54 0-6,36 0 14,-35 0-14</inkml:trace>
    </iact:actionData>
  </iact:action>
  <iact:action type="add" startTime="130399">
    <iact:property name="dataType"/>
    <iact:actionData xml:id="d18">
      <inkml:trace xmlns:inkml="http://www.w3.org/2003/InkML" xml:id="stk18" contextRef="#ctx0" brushRef="#br0">19861 17039 0,'-17'18'62,"-1"17"-40,18-17 10,-18-1-17,18 1-14,-17 0 30,17-1-30,-18 1 20,1 0-6,17-1-14,-36 18 14,19-35 1,-1 18-15,-17 0 13,17-18-13,0 17 14,1-17-14,-1 0 20,1 18-20,-1-18 13,0 0 2,1 0-15,-19 0 14,19 0-14,-36 0 13,17 0-13,1 0 14,18 0-14,-1 0 14,-17 0-9,17 0-5,0 0 14,-17 0 0,0 0 1,0 0-15,-1-18 14,1 1 0,17 17-14,1-36 14,-19 19 7,19 17-21,-1-18 14,1-17-14,-1 35 13,0-35-13,1 17 14,-1 18-14,0-35 14,1 17-14,-19 0 13,36 1-7,-35-1-6,17 18 13,18-17-13,-52-19 14,34 36 1,0-17-15,1 17 13,-1-18-13,18 0 14,-18 18 7,1-35-7,-1 17-14,18 1 14,0-19 1,0 19-1,-18-18 1,18-1 0,-17 1-10,17 0-5,0-1 14,0 19 0,0-18-14,0-1 14,0 19-14,0-1 14,0-17-14,0 17 13,0 0-13,0 1 14,0-1-9,0 1 10,0-19 0,0 19-15,17-1 13,1-17-13,-18 17 14,18 18-14,-1-35 14,19-18 0,-19 18-8,-17 17-6,18 0 13,17-17-13,-17 0 14,-1-1 1,19 36-15,-19-17 13,1-18-13,0 35 14,-1-18-14,19-17 13,-19 17-7,1 18-6,0-18 14,34 1-14,-52-1 13,18 18 2,17 0-1,1 0 1,-19-18-15,19 18 14,16 0-9,-34 0-5,53-17 14,-36 17-14,35-53 14,-52 53-14,35-18 13,0 18-13,-35-17 14,35 17-14,-1-36 14,-34 36-14,0 0 13,-1 0-7,1 0-6,0 0 13,-1 0-13,1 0 14,17 0-14,-17 0 14,-1 0-14,36 0 13,-35 0-13,53 0 14,-54 0-14,1 0 20,17 18-20,-17 0 14,17-18-14,-17 0 13,-1 0-13,1 17 14,17-17-14,-35 18 13,36-18-13,-19 18 14,1-18 1,-1 0-10,1 0-5,0 35 14,-1-18 0,1-17-14,0 36 14,-1-19 0,1 19 1,0-1 0,-1 0-10,-17-17 10,18-18-15,-18 17 14,17 1-14,-17 0 13,0-1 2,0 1-15,0 0 13,0-1-13,0 1 14,0 0-9,0 17 10,0-18 0,0 1-15,0 0 13,0-1 2,0 1-15,0 17 14,0-17 7,0 0-7,0 17 1,0-17 0,0-1-1,0 1-14,-17 17 14,17-17-14,-18-1 14,1 36-9,-1 0-5,18-35 14,-18-1-14,-17 36 13,0-17 2,17-36-15,18 17 14,-18 1-14,-17 0 13,35-1-13,-17 1 20,-1-1-20,-17 1 14,17 17-14,0-17 14,-17-18 0,35 18-14,-18-1 14,1 1-14,-1 0 14,0-1 0,1 1-8,-1 0-6,1-1 29,-1-17 1,18 18-15,-18-1 69,18 1-70,-17-18 7,17 35-6,-18-17 0,0 0 0,1-1 30,17 1-24,-18 0 141,0-1-147,1-17 107,-18 0-108</inkml:trace>
    </iact:actionData>
  </iact:action>
  <iact:action type="add" startTime="140589">
    <iact:property name="dataType"/>
    <iact:actionData xml:id="d19">
      <inkml:trace xmlns:inkml="http://www.w3.org/2003/InkML" xml:id="stk19" contextRef="#ctx0" brushRef="#br0">33055 17216 0,'0'-18'237,"-35"18"-236,-53 0 14,17 0 0,18 0-14,0 0 14,0 0-14,36 0 14,-1 0-14,1 0 13,-1 0 40,-35-18-39,18-17 1,17 17 6,18 1-6,-18-1-1,18 0-14,0 1 14,-17-18 0,17 17 1,0-17-15,0 17 14,0 0-9,0 1-5,0-19 14,0 19-14,0-19 29,0 19-14,0-36-1,0 35 1,0 1-9,0-19-6,0 19 13,0-19 2,0 19-15,0-18 13,0-1-13,0 19 14,0-19-14,0 1 14,17 0-14,-17 17 13,18 1-7,35-36-6,-53 35 14,18 0-14,-1-17 13,19-18-13,-1 18 14,-18 17-14,19 1 14,17-36-14,0 35 13,0-17-13,17-1 14,-35 1-9,18 18-5,18-36 14,-18 35-14,35 0 13,-18-17 2,1 17-15,0 1 0,-18 17 13,-18-18 1,35-17-14,-34 35 14,34-18-9,-52 18 10,17 0-15,-17 0 61,17 0-61,-35 18 20,0 0-5,0 17-15,0-18 13,0 1-13,0 17 14,0-17-14,0 17 13,0 1-13,0-19 29,0 1-23,0-1-6,0 19 14,0-19 0,0 1-14,0 0 14,0-1-14,0 1 14,0 0-14,0-1 13,0 36 2,0-35-10,0-1 10,0 19-15,0-19 14,0 36-14,0 0 13,-18-35-13,18-1 14,-35 54-14,35-53 13,-18-1 2,18 19-9,-17 16-6,-1-34 13,18 17-13,-17 1 14,-1-19-14,0 19 13,18-1-13,-35 0 14,17 0 1,1-35-1,17 36-8,-36-1-6,19-35 13,-1 18 2,1 17 0,-1-35-1,0 18-14,1-1 14,-1-17 7,-17 35-21,17-17 14,-17 17 0,17-17-14,0 0 14,-17 17-14,18-35 14,-1 18-14,18-1 13,-18-17 171</inkml:trace>
    </iact:actionData>
  </iact:action>
  <iact:action type="add" startTime="146240">
    <iact:property name="dataType"/>
    <iact:actionData xml:id="d20">
      <inkml:trace xmlns:inkml="http://www.w3.org/2003/InkML" xml:id="stk20" contextRef="#ctx0" brushRef="#br0">12277 18627 0,'17'0'147,"36"0"-132,18 0-14,35 53 14,70-36-9,18 1-5,35-1 14,18 36-14,-17-35 14,-1 17-14,-17-17 13,-1 35-13,-52-35 14,17-1-14,-52 1 13,-54-18-13,36 53 14,-53-53-8,18 17-6,-54-17 13,36 0-13,0 0 14,18 0-14,-18 0 13,70 0 2,-35 0-15,36 0 0,-18 0 13,70 0 1,-53 0-8,54 0-6,-18 0 13,-71 0-13,35 0 14,-35 0-14,-17 0 14,-18 0-14,-35 0 13,34 0-13,-34 0 14,0 0 7,17 0-6</inkml:trace>
    </iact:actionData>
  </iact:action>
  <iact:action type="add" startTime="147880">
    <iact:property name="dataType"/>
    <iact:actionData xml:id="d21">
      <inkml:trace xmlns:inkml="http://www.w3.org/2003/InkML" xml:id="stk21" contextRef="#ctx0" brushRef="#br0">19050 18362 0,'35'0'200,"1"0"-199,16 0 13,19 0 2,-18 0-15,35 0 14,-17 0-9,-18 0-5,35 0 14,-18 0-14,-34 0 13,-1 0-13,0 0 14,18 0-14,-18 0 14,18 0 0,-17 0 1,-1 18-10,-18-18-5,36 17 14,-35-17-14,53 0 13,-18 0-13,-1 0 14,1 0-14,18 0 14,-1 0 0,-34 0-14,17 0 14,17 0-14,-52 0 4,52 0 11,-34 0-15,-1 0 14,-17 0-14,35 0 13,-18 0-13,0 0 14,0 0-14,36 0 14,-18 0-14,-18 0 13,18 0-7,-18 0-6,18 0 13,18 0-13,-36 0 14,36 0-14,-36 0 14,0 0 0,0 0-14,18 0 0,-17 18 13,-19-18-13,54 18 13,-54-18-7,19 17 9,-1 1-15,-17-18 13,35 18-13,-1-18 14,-16 17-14,-1-17 14,18 35-14,18-17 13,-19-18-13,19 18 14,-18-18-9,35 0-5,-17 17 14,17-17-14,18 36 14,-18-19-14,-18-17 13,19 18-13,-36-18 14,17 0-14,-17 18 13,53-1-13,-53 1 14,-18-18-8,36 17-6,-1-17 13,1 18 2,-18-18-15,17 0 13,1 18-13,17-18 14,18 17-14,-71 1 14,18-18-14,18 0 13,-19 0-7,19 0-6,-18 0 14,0 0-14,-36 0 13,36 0-13,-35 0 14,35 0-14,-35 0 13,17 0-13,0 0 14,-17 0-14,17 0 14,0 0-9,1 0-5,-19 0 14,36 0-14,-35 0 13,-1 0 2,19 0-15,17 0 14,-36 0-14,19 0 13,34 0-13,-35 0 14,18 0-8,18 0-6,-18 0 13,-18 0-13,36 0 14,-1 0-14,-17 0 14,-18 0-14,36 0 13,-18 0-13,-18 0 14,36 0-14,-18 0 13,-1 0-7,1 0-6,18 0 14,-36 0-14,36 0 13,-1 0-13,-52 0 14,70 0 0,-17 0-14,-18 0 14,-18 0-14,35 0 14,1 0-9,0 0-5,-36 0 14,35 0-14,1 0 13,-36 0-13,18 0 14,0 0-14,0 0 14,0 0-14,17 0 13,1 0-13,-36 0 14,36 0-9,-18 0-5,-18 0 14,36 0-14,-54 0 14,19 0-14,-1 0 13,-18 0-13,1 0 14,0 0-14,-1 0 14,1 0 0,0 0-8,-1 0 24,19 0-30,-1 0 14,0 0 0,0 0 1,1 0-15,17-18 14,-18 18-9,-17 0-5,87-35 14,-87 35-14,35 0 13,17-18-13,19 18 14,-19 0-14,18-17 14,-17-1-14,-36 18 13,71-35 2,-71 35-10,18-18-5,-17 18 14,-19 0 1,1-17-15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3:11:08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631">
    <iact:property name="dataType"/>
    <iact:actionData xml:id="d0">
      <inkml:trace xmlns:inkml="http://www.w3.org/2003/InkML" xml:id="stk0" contextRef="#ctx0" brushRef="#br0">10442 8749 0,'-35'0'31,"17"0"31,1 0-55,-19 0-6,19 18 13,-19-18 2,1 17-15,-18-17 14,36 0-14,-36 0 13,35 0-13,-52 0 14,-1 0-14,36 0 13,-18 0-7,-18 0-6,18 0 14,-17 0-14,17-17 13,-18-1-13,36 0 14,-36-17-14,54 17 14,-18 1-14,17 17 13,0-18-13,18 0 20,-17 18-20,-1 0 14,18-17-14,-18-1 14,1 0-14,-1 1 13,0-1-13,-35-17 14,36 17-14,-1 1 13,1-1-13,-1 0 14,0 1-8,1-1-6,17 0 13,0 1 2,0-1-15,0-35 13,0 0 2,0 36 0,0-36 6,0 35-21,0 1 13,0-19-13,0 1 14,0 0-14,0 17 14,0 0-14,0-17 13,0 17-13,0 1 14,0-1-14,0-17 14,0 0 7,17 17-21,1 0 13,0-52 2,-1 35-1,1 17-14,-1 18 14,-17-18-14,18-17 20,17 17-20,-17 1 14,0-1 0,-1 0-14,19 1 14,-19-1-14,1 1 14,0-1-14,17 0 13,-35 1-13,35-1 14,0 18-9,1-35 10,-36 17-15,17 0 13,1 18 2,0 0 0,-1-17-1,1-1-14,-1 0 21,19 18-6,-1 0-1,-17-17-14,-1 17 14,19-18-14,-19 1 13,36 17 2,-53-18-15,18 18 20,-1 0-20,1 0 13,0 0 2,-1 0-15,19 0 14,-1-18-14,18 18 13,-36 0 2,54-35-15,-36 17 13,18 18-7,0-17-6,-35 17 14,35 0-14,-36-18 13,1 18 2,35 0-15,0 0 13,-36-18 2,1 18 6,17 0-6,-17 0-15,0 0 13,17 0-13,-17 0 14,17 0 1,0 0-15,18 0 13,-18 0-13,18 0 14,18 0-9,-54-17-5,54 17 14,-36-18-14,-17 18 13,17 0 2,0 0-15,-17 0 14,17 0 0,1 0 1,-19 0-9,19 0-6,-19 0 13,1 0-13,35 0 14,-18 0-14,-17 0 13,17 0-13,0 0 14,0 0 1,18 0-15,-17 0 0,17 0 12,-18 0-6,18 0-6,0 0 14,0 0 0,-18 0-14,0 0 14,18 0-14,-35 0 13,35 0-13,-36 0 14,1-17 1,17 17 22,-17 0-7,17 0-30,-17 0 13,35 0 2,-36 0-10,1 0 10,17 0-15,0 0 14,-17 0-14,17 0 13,-17 0-13,0 0 14,-1 0-14,1 0 14,35 0-14,-35 0 20,34 0-20,-34 0 13,35 17 2,-35-17-15,17 18 14,-17-18 0,-1 17-14,18-17 14,1 18 7,-19 0-6,-17-1-15,18-17 13,17 18-13,-17 17 14,17-17 0,-17 0-14,-1-18 14,19 35 7,-19-18-6,-17 36-1,18-35 1,-18 0-15,18 17 14,-18-17-14,0 17 13,17-17-13,-17 34 20,0-34-20,0 0 14,18 35-14,-18-36 14,0 36-14,0-35 13,0 35-13,0-18 14,0-17-14,0-1 14,0 1-14,0 17 20,0-17-6,0-1 1,0 19 0,-18-19-15,1 1 13,-1 35 2,-17-18 0,17-17-10,-17 17 10,17-17-15,1-1 13,-19 1-13,19 0 14,-1-1-14,-35 1 14,0 0-14,18-1 13,-18 1 8,35-18-21,-35 35 14,1-17-14,16-18 14,-17 17-14,18-17 13,-18 18-13,35-18 14,1 0-14,-18 0 13,-1 0-13,19 0 14,-36 18-8,35-18-6,-17 0 14,0 0 0,-1 17-14,1-17 0,0 0 13,-1 0-13,-16 18 13,-1 0-13,17-18 14,-34 0 7,34 17-21,1 1 14,18-18 0,-19 0 1,19 0 0,-1 0-15,0 18 13,1-18-13,-1 0 14,-17 0-9,17 0 10,1 0-15,-1 0 14,0 0-14,1 0 13,-1 0 2,0 0 0,1 0-15,-19 17 13,19-17-7,-1 0-6,-17 35 13,17-35 2,1 0-15,-1 0 0,-35 0 13,18 0 1,-18 18-14,18-18 14,-18 18-14,-18-18 13,53 0-7,-34 17-6,34-17 14,-35 0-14,18 0 13,17 18-13,0-18 14,1 0-14,-1 0 13,-17 18-13,17-18 14,-17 17 7,17-17-21,1 0 14,-19 0 1,19 0-1,-1 0 1,0 0-15,1 0 13,-18 18 9,35 0-8,-18-18 117,0 0-101,-35 0 7,36 17-23,-1-17 101,0 0-100</inkml:trace>
    </iact:actionData>
  </iact:action>
  <iact:action type="add" startTime="39283">
    <iact:property name="dataType"/>
    <iact:actionData xml:id="d1">
      <inkml:trace xmlns:inkml="http://www.w3.org/2003/InkML" xml:id="stk1" contextRef="#ctx0" brushRef="#br0">7567 8819 0</inkml:trace>
    </iact:actionData>
  </iact:action>
  <iact:action type="add" startTime="49055">
    <iact:property name="dataType"/>
    <iact:actionData xml:id="d2">
      <inkml:trace xmlns:inkml="http://www.w3.org/2003/InkML" xml:id="stk2" contextRef="#ctx0" brushRef="#br0">7302 8625 0,'18'0'138,"17"18"-123,54-18 1,-36 0-15,35 0 13,0 0-13,0 0 14,36 18-14,-1 17 14,1-35-9,17 18-5,106 52 14,-36-17-14,19-53 13,-72 35-13,1-17 14,-71 0-14,36-18 14,-36 0-14,-18 0 13,-52 0-13,53 0 14,-18 0-9,-36 0-5,1 0 14,17 0 1,-17 0-15,-1 0 13,19 0-13,-1 17 0,18-17 13,-35 0 2,52 36-15,-52-36 13,17 0-7,0 0-6,36 0 14,-54 0-14,19 0 13,34 0-13,-34 0 14,-1 0 0,-18 17-14,1-17 14,17 0-14,-17 0 14,17 18-9,1-18-5,-19 0 14,19 0-14,-1 0 13,18 0-13,-36 0 14,36 0-14,-17 0 14,-1 0-14,18 17 13,-18-17 2,18 0-10,-18 0-5,18 36 14,-35-36-14,35 0 14,0 17-14,-18-17 13,0 0-13,18 18 14,-35-18-14,35 0 13,-18 0-13,0 0 14,0 0-8,36 35-6,-18-35 13,-35 0 2,-1 0-15,18 0 13,18 18-13,-17-18 14,-19 0-14,54 18 14,-1-18-14,19 17 20,-1-17-20,0 0 13,35 0-13,-34 0 14,87 0-14,-17 0 14,-18 0-14,35 0 13,-17 0-13,-18 0 14,0 0-14,-17 0 14,35 0-9,-54 0-5,-16 0 14,34 0-14,-35 0 13,-17 0-13,-1 0 14,1 0-14,-53 0 14,17 0-14,-18 0 13,1 0-13,0 0 36,-1 0 41,1 0-40,0 0-23,17 0 1,18 0 0,0 0-15,17 0 20,1 0-20,-18 0 13,-18 0-13,0-17 14,18 17-14</inkml:trace>
    </iact:actionData>
  </iact:action>
  <iact:action type="add" startTime="67422">
    <iact:property name="dataType"/>
    <iact:actionData xml:id="d3">
      <inkml:trace xmlns:inkml="http://www.w3.org/2003/InkML" xml:id="stk3" contextRef="#ctx0" brushRef="#br0">6597 14429 0,'53'0'184,"0"0"-183,70 35 14,1 0-14,-1-35 13,54 18-7,-36-18-6,35 0 13,-17 0-13,17 0 14,-52 0-14,-18 0 14,-36 0-14,-17 17 13,0-17-13,-35 0 14,17 18-14,-18 0 20,1-18-5,0 0-1,-1 0 1,19 0 15,-19 0-8,1 0-22,0 0 13,-1 0 2,1 0 0,-1 0-15,1 0 13,0 0 2,-1 0-15,19 0 13,-19 0-7,1 0-6,17 0 13,-17 0 2,0 0-15,17-18 14,-18 18-14,36 0 13,-17-18-13,17 18 14,-36 0 7,18-17-21,-17 17 14,0 0 16,-1 0-30,19 0 14,-19 0-14,1 0 13,0 0-13,-1 0 14,36 0-8,-35 0-6,17 0 13,-17 0 2,-1 0-15</inkml:trace>
    </iact:actionData>
  </iact:action>
  <iact:action type="add" startTime="69279">
    <iact:property name="dataType"/>
    <iact:actionData xml:id="d4">
      <inkml:trace xmlns:inkml="http://www.w3.org/2003/InkML" xml:id="stk4" contextRef="#ctx0" brushRef="#br0">13000 14482 0,'17'0'115,"36"0"-99,18 0-15,0 0 13,-1 0-13,-17 0 20,35 0-20,18 0 14,-18 0-14,-35 0 14,35 0-14,18 0 13,-18 0-13,-17 0 14,-18 0-14,0 0 14,17 0-14,-17 0 13,35 0-7,18 0-6,-18 0 13,1 0-13,-1 0 14,0 0-14,0 0 14,0 0-14,-17 0 13,17 0-13,-35 0 14,18 0-14,-18 0 20,17-18-20,-17 18 14,18 0-14,-19 0 13,1 0-13,18 0 14,-18 0-14,35 0 14,18 0-14,-18 0 13,-35 0-13,35 0 14,-17 0-9,-18 0-5,17 0 14,1-35-14,-18 35 14,35 0-14,-35 0 13,17 0-13,19 0 14,-37 0-14,37 0 14,-19 0-14,18 0 13,-17 0-7,0 0 8,17 0-14,-35 0 14,17 0-14,1 0 14,-18 0-14,0 0 13,17 0-13,-35 0 14,18 0-14,18 0 13,-18 0-7,0 0-6,17 0 14,1 0-14,-36 0 13,53 0-13,-35 0 14,35 0-14,1 0 13,16 0-13,-16 0 14,34 0-14,-35 0 14,1 0-9,-1 0 10,0 0-15,-18 0 13,19-18-13,-19 18 14,1 0-14,-18-18 14,53 1-14,-71 17 13,35-36-13,1 36 14,-18-17-8,0 17-6,0-18 13,-18 0-13,-17 18 14,34-35-14,-16 18 13,-1-1 2,0-17 0,-35 17-1,36 0-8,-36 1 8,17-1-14,1-35 14,0 0 1,17 36-15,-35-19 13,53-52-13,-36 35 14,19 0-14,34-35 13,-35 18-7,-17 17-6,0-18 14,-18 1-14,17-1 13,-17-17-13,0 17 14,0-17-14,0 35 14,0-35-14,-17 17 13,-19-70-13,19 106 14,-54-71-9,1 0 10,34 89-15,-34-72 13,17 37-13,-53-19 14,36 36-14,-54-36 13,18 1-13,0 17 14,1 17-14,16-34 0,36 35 19,-17-18-19,-36 17 14,36-17-14,-36 1 14,0-1-14,-18 17 13,-34-34-13,-1 35 14,35-18-14,-52 17 13,0 19-13,-36-1 14,53 18-8,-17-53-6,-1 53 13,36 0-13,18 0 14,-1 0 0,1 0-14,35 0 14,-36 0-14,36 35 14,-18-17-14,18-18 13,-282 53 9,211-35-22,71 17 13,-89 0-13,107-35 14,-18 18-14,-71 35 13,53 0-13,18-18 14,0 53-14,-1-17 14,54-18-9,-35 35-5,17-18 14,17 1-14,-17-18 13,1 0 2,-37 53-15,54-71 0,-18 18 12,-35 0-12,70-18 14,-88 36 1,71-36-10,-71 35-5,18-34 14,53 17-14,-53 17 13,35-17-13,-18 0 14,-35 35-14,71-70 14,-18 35-14,-53 53 13,89-71-13,-36 53 14,35-17-9,1-1-5,-1-35 14,-17 36-14,35-53 13,0 34-13,0-34 14,0 17 1,0 1-15,0-1 0,0 0 12,0 18-12,0 0 14,0-18-9,0 18 10,0-17 0,17 16-15,-17 1 13,18-17-13,17 34 14,-17 1-14,-1-18 14,-17-18-14,18 36 13,-18-19-7,0 19-6,0-36 13,0-17 2,0 0 31,18-18 307,-18-18-307</inkml:trace>
    </iact:actionData>
  </iact:action>
  <iact:action type="add" startTime="78093">
    <iact:property name="dataType"/>
    <iact:actionData xml:id="d5">
      <inkml:trace xmlns:inkml="http://www.w3.org/2003/InkML" xml:id="stk5" contextRef="#ctx0" brushRef="#br0">23530 14376 0,'88'0'131,"1"0"-115,34 0-15,71 0 13,18 0-13,17 0 20,0 0-20,18 0 14,-17 0-14,-1 0 14,-70 0-14,-18 0 13,-53 0-13,-35 0 14,0 0-14,-35 0 14,-1 0 0,1 0-8,-1-18 8,1 0-14,0 18 14,-1 0 1,1 0-15,17 0 13,-17 0-13,35 0 14,-36 0 7,1 0-6,0 0 833</inkml:trace>
    </iact:actionData>
  </iact:action>
  <iact:action type="add" startTime="131308">
    <iact:property name="dataType"/>
    <iact:actionData xml:id="d6">
      <inkml:trace xmlns:inkml="http://www.w3.org/2003/InkML" xml:id="stk6" contextRef="#ctx0" brushRef="#br0">12665 14499 0,'70'0'1,"18"0"13,1 0-13,-1 0 20,0 0-20,18-35 14,-53 35-14,35 0 14,-35 0-14,0 0 13,0 0-13,-18 0 14,36 0-14,-54 0 13,54 0-13,-1 0 14,-52 0-8,53 0-6,-1 0 13,-52 0-13,35 0 14,-18 0-14,-17 0 14,17 0-14,-18 0 13,1 0-13,17 0 14,1 0-14,17 0 20,17 0-20,1 0 14,-18 0-14,0 0 13,35 0-13,-18 0 14,18 0-14,-35 0 13,18 0-13,-18 0 14,0 0-14,17 0 20,-17 0-5,-17 0-15,16 0 14,-16 0-14,17 0 13,17 0-13,18 35 14,18 0-14,-35-35 13,17 0-13,-17 0 21,-19 0-21,19 0 0,17 0 12,-17 0 3,17 18-15,-18-18 13,19 0-13,-54 0 14,53 0-14,18 35 14,-53-35-14,0 18 13,-18-18-7,36 0-6,-1 18 14,-52-18-14,52 17 13,-34-17-13,17 0 14,17 36-14,1-36 13,17 17-13,-35-17 14,35 0-14,0 0 14,0 0-9,1 0-5,-19 0 14,18 0 0,-17 0-14,-1 0 14,-34 0-14,52 0 14,-35 0-14,17 0 13,-34 0-13,17 0 14,-18 0-9,18 0-5,-18 0 14,18 0-14,0 0 14,17 0-14,-17 0 13,0 0-13,0 0 14,0 0-14,0 0 14,18 0-14,-36 0 13,35 0-7,-17 0-6,0 0 13,0 0-13,-18 0 14,18 0 1,0 0-15,0 0 13,0 0-13,35 0 0,-17 0 13,35 0-13,-18 0 20,35 0-20,1 0 14,-1 0-14,-17 0 13,0 0-13,-18 0 14,0 0-14,1 0 14,-1 0-14,0 0 13,-35 0-13,35 0 14,-53 0-9,1 0 10,-19 0-15</inkml:trace>
    </iact:actionData>
  </iact:action>
  <iact:action type="add" startTime="141348">
    <iact:property name="dataType"/>
    <iact:actionData xml:id="d7">
      <inkml:trace xmlns:inkml="http://www.w3.org/2003/InkML" xml:id="stk7" contextRef="#ctx0" brushRef="#br0">5556 16281 0,'36'0'1,"52"-18"0,0-17 12,18 35-6,17-36 8,1 36-14,52 0 14,53 0-14,71 0 14,18 0-14,35 0 13,17 0-13,53 0 14,-52 0-14,52 0 13,-70 0-7,-36 0-6,-17 0 14,18 0-14,-18 0 13,-18 0-13,18 0 14,-71 0-14,35 0 13,-34 0-13,34 0 14,36 0-14,-53 0 14,18 0-9,-18 0-5,-53 0 14,0-17-14,0-1 13,17-35 2,54 53-15,-53 0 14,17-17-14,-17 17 13,-36 0-13,36 0 14,-36 0-8,18 0-6,-35 0 13,17 0-13,-52 0 14,-18 0-14,-18 0 13,-18 0-13,19 0 14,-19 0-14,-35 0 14,1-18-14,-19 18 13,1 0 40,35 0-23,-36 0-15,36 0 6,-17 0-7,-1 18-14,18-1 14,35 1 1,36 35-15,34-18 13,54-17-13,17 35 14,-105-53-8,52 0-6,-105 0 13,-54 0-13,36 0 14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4T03:13:34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62">
    <iact:property name="dataType"/>
    <iact:actionData xml:id="d0">
      <inkml:trace xmlns:inkml="http://www.w3.org/2003/InkML" xml:id="stk0" contextRef="#ctx0" brushRef="#br0">5733 6227 0,'35'0'131,"0"0"-116,18 0-14,18 0 14,-18 0-14,35 0 13,0 0-7,0 0 9,0 0-15,1 0 13,16 0-13,1 0 14,-35 0-14,17 0 13,-35 0-13,-18 0 14,18 0-14,-18 0 0,-17 0 19,0 0-19,-1-18 14,1 18-14,0 0 14,-1-18-14,18 18 13,-17 0 2,0 0-15,17-17 29,-17 17-23,35 0 24,-53-18-30,17 18 13,18 0-13,-17 0 0,17-18 13,1 18-13,-1 0 14,36 0-14,-36 0 20,18 0-20,17 0 13,-17 0-13,-18 0 14,18 0-14,-35 0 14,17 0-14,-17 0 14,0 0-14,34 0 13,-16 0-13,-19 0 14,36 0-9,-35 0-5,17 0 14,36-17-14,-1 17 13,-34 0-13,52 0 14,0 0-14,-17 0 14,34 0-14,-34 0 13,17 0-13,0 0 20,1 0-20,-19 0 14,-35 0-14,1 0 14,-19 0-14,1 0 13,0-18 39,-1 18 279</inkml:trace>
    </iact:actionData>
  </iact:action>
  <iact:action type="add" startTime="9305">
    <iact:property name="dataType"/>
    <iact:actionData xml:id="d1">
      <inkml:trace xmlns:inkml="http://www.w3.org/2003/InkML" xml:id="stk1" contextRef="#ctx0" brushRef="#br0">3828 7849 0,'88'0'169,"0"0"-154,71 0-14,-53 0 14,105 0-14,-34 0 14,34 0-14,-17 0 13,-35 0-13,17 0 14,-87 0-9,-1 0-5,-35 0 14,-18 0-14,-17 0 14,17 0-14,-17 0 29,-1 0-14,1 0-15</inkml:trace>
    </iact:actionData>
  </iact:action>
  <iact:action type="add" startTime="12647">
    <iact:property name="dataType"/>
    <iact:actionData xml:id="d2">
      <inkml:trace xmlns:inkml="http://www.w3.org/2003/InkML" xml:id="stk2" contextRef="#ctx0" brushRef="#br0">8378 8008 0,'36'0'222,"-1"0"-206,-17 0-1,17 0-14,0 0 0,36-35 13,-36 17 2,-17 18-15,35 0 13,0 0-13,-36-18 14,18 18-9,1 0-5,17 0 14,-36 0 1,36 0-1,-35 0-14,35 0 14,-36 0-14,36 0 14,-35 0-14,35 0 13,17 0-7,-52 0-6,17 0 13,18 0-13,-17 0 14,-1 0-14,18 0 14,-36 0 0,36 0-14,-17-35 14,16 35-14,-16 0 13,-1-17-7,0 17-6,18 0 14,-18 0-14,1-18 13,-19 18-13,36 0 14,-17 0 0,-1 0-14,-17 0 14,34 0-14,-34 0 14,53 0-9,-54 0-5,71 0 14,-35 0-14,18 0 13,-18 0-13,0 0 14,17 0-14,-17 0 14,-17 0 0,34 0-14,-35 0 14,1 0-9,34 0-5,-35 0 14,18 0-14,18 0 14,-36 0-14,36 0 13,-18 0-13,0 0 14,17 0-14,-17 0 14,18 0-14,-36 0 13,35 0-7,-52 0-6,53 0 13,-18 0-13,-18 0 14,18 0-14,0 0 14,-18 0-14,18 0 13,0 0-13,0 0 14,0-18 0,0 18-8,-1 0-6,1 0 14,0 0-14,-35 0 13,17 0-13,36 0 14,-18-35-14,-36 35 14,19 0-14,34-18 13,-52 18-13,35 0 14,-18 0-9,0-17-5,18 17 14,-35 0-14,35-18 14,0 18-14,-18-18 13,0 1-13,18 17 14,-35 0 0,35-18 8,-36 18-22,19 0 13,-1 0-13,18 0 14,-36 0 0,36-17-14,-35 17 14,17-36-14,1 36 14,-19 0-14,1 0 13,17 0-7,0 0 9,-17 0-15,0 0 13,17 0 2,0 0-15,0 0 13,1 0-13,17 0 14,-36 0-14,36 0 20,-17 0-20,-1 0 14,0 0-14,18 0 13,-35 0-13,35 0 14,-36 0-14,36 0 14,-35 0-14,17 0 13,0 0-13,-17 0 14,0 0-9,17 0-5,35 0 14,-17 0 1,0 0-1,-35 0-14,17 0 14,0 0-14,1 0 13,17 0-13,0 0 14,-18 0-8,35 0 8,-52 0-14,53 0 14,-19 0-14,-34 0 13,53 0-13,-1 0 14,-52 0-14,52 0 14,-34 0-14,-1 0 13,36 0-7,-19 0-6,19 0 13,-18 0-13,17 0 14,-34 0-14,17 0 14,17 0-14,-17 0 13,35 0-13,-52 0 14,-1 0-14,18 0 14,-36 0 7,1 0-21,0 0 13</inkml:trace>
    </iact:actionData>
  </iact:action>
  <iact:action type="add" startTime="41957">
    <iact:property name="dataType"/>
    <iact:actionData xml:id="d3">
      <inkml:trace xmlns:inkml="http://www.w3.org/2003/InkML" xml:id="stk3" contextRef="#ctx0" brushRef="#br0">16404 9119 0,'18'0'37,"35"0"-21,-36 0 0,36 0-15,-35 0 13,17 0-13,0-17 14,1-1-9,-19 18-5,19 0 14,-1 0-14,0 0 14,36 0-14,-36 0 13,18 0-13,18 0 14,-1 0-14,-17 0 13,35 0-13,-17 0 21,-1 0-21,-34 0 13,34 0-13,-35 0 14,1 0 1</inkml:trace>
    </iact:actionData>
  </iact:action>
  <iact:action type="add" startTime="58090">
    <iact:property name="dataType"/>
    <iact:actionData xml:id="d4">
      <inkml:trace xmlns:inkml="http://www.w3.org/2003/InkML" xml:id="stk4" contextRef="#ctx0" brushRef="#br0">16810 9596 0,'-18'0'37,"18"17"25,0 18-46,0 1 0,18-36-10,17 35-5,-17 0 14,17 1 1,0-19-15,18 1 13,18-1-13,52 36 14,-35-35-14,36 17 13,70 18-13,-71-35 14,54 0-9,-54-18-5,1 17 14,-1 36-14,-35-35 14,71-18-14,-106 17 13,0-17-13,18 18 14,-1 17-14,-17-17 13,35 0-13,18-1 14,70 1 7,-105-1-21,17-17 0,18 18 13,-53 0-13,70-18 14,-17 17 0,-18-17-14,89 36 14,-54-1-14,-34-35 13,69 18-7,19-18-6,-36 0 14,70 0-14,-34 0 13,-1 0-13,1 0 14,-36 0-14,53 0 13,-53 0-13,0 0 14,-53 0-14,36 0 14,-36 0-9,18 0-5,-53 0 14,35 0-14,-18 0 13,1-18-13,17 0 14,18 18 1,-18-17-15,0 17 13,-17-18-13,17 18 14,18-53-9,-18 53-5,0-18 14,18 1-14,-18 17 14,36-18-14,-54 18 13,19-35-13,-1 35 14,-18-18-14,18 18 14,18-35-14,18 17 13,-71-17-7,35 17-6,-18 1 13,54-54-13,-54 71 14,1-35-14,0 0 14,34-1-14,-34 1 13,-18-18 2,-18 0-15,-17 18 13,-1-36-7,19 1-6,17-54 14,-53 72-14,0-37 13,0 1-13,0 35 14,0-17-14,0-1 13,-36-17-13,-17-18 14,1 36-14,-1-36 14,-36 17-9,1 19-5,18-18 14,-36 35-14,71 18 14,-1-1-14,-52-17 13,88 36-13,-70-19 14,34 19 0,-34-36-14,17 18 0,35 17 13,-52-35-7,-1 35-6,18-17 13,0 0 2,-17 0-15,17-1 13,-35 1-13,-1 17 14,-17-35-14,1 1 14,-54-1-14,35 17 13,54 19-7,-18-19-6,-18 19 13,-18-1-13,1 1 14,35-36-14,17 35 14,1 18-14,-54-35 13,36 35-13,0-36 14,0 36-14,17-17 14,-35 17-9,71-18-5,-36 18 14,1-18 0,-1 18-14,36 0 14,-36-35-14,1 35 14,35 0-14,-1 0 13,-34 0-13,17 0 14,18 0-9,-36 0-5,36 0 14,-18 0-14,-18 0 14,-17 0-14,35 0 13,-35 0-13,35 0 14,-18 0-14,1 0 13,17 0-13,0 0 14,-18 0-8,-17 0-6,53 0 13,-18 0-13,-17 0 14,-1 0-14,18 0 13,0 0-13,-17 0 14,34 0 1,1 0-15,-36 0 13,36 0-7,-18 0 9,-17 0-15,34 0 13,1 0 2,0 0-15,-18 0 13,-18 0 2,54 0-15,-36 0 14,-18 0-9,54 0-5,-36 0 14,17-17-14,-16 17 13,16-18-13,-34 18 14,-1 0-14,54 0 14,-54 0 0,18 0-14,35 0 14,-52 0-9,35 0-5,-1 0 14,1 0-14,-18 0 14,18 0-14,-18 0 13,-18 0-13,18 0 14,18 0-14,-35 0 14,17 0-14,0 0 13,-18 0-7,1 0-6,52 0 13,-53 0-13,1 0 14,52 0-14,-35 0 14,-17 0-14,52 0 13,-35 0-13,0 0 14,36 0 0,-36 0-8,0 18-6,35-18 14,-35 17-14,-17 1 13,34-18-13,-16 17 14,-37 19-14,72-36 13,-36 17-13,18 1 14,-1 0-14,-17 17 14,18-17-9,0-18-5,17 17 14,-35 1-14,36 0 13,17-1-13,-18-17 14,-17 18-14,35-1 13,-36 1-13,19 0 14,17-1 1,-18 1-10,0 0-5,-17 17 14,35-17-14,-17 17 13,-1 0-13,0 53 14,1-70 1,-1 17-1,18 0-14,-18-35 14,18 36-9,0-19-5,0 1 14,0 0 0,0-1-14,0 1 14,0 0 1,18 17-15,17-35 13,53 0-13,18 18 20,-17-18-20,87 0 14,-53 0-14,54 0 14,-1 0-14,1 0 13,-36 0-13,17 0 14,-16-18-14,-1-35 13,-53 18-13,-18-1 14,1 19-8,-1-19-6,-52 19 13,17-1 2,-35 36 154,0-1-155,-17 36-14,-1 18 14,0-36-14,1 36 14,-36-1-14,35-17 13,1-17-13,-19 34 14,36-35-14,0 36 20,0-18-20,0-18 14,0 36-14,0-54 0,0 54 12,0-18 3,18-18-15,0-17 13,-18 17-13,35 18 14,-35-18-14,0-17 14,0 35-9,18-36-5,-18 36 14,17-17-14,-17-19 14,0 18-14,35 18 13,-35-17 2,0 17-15,0-36 13,0 54-13,0-54 14,0 19-8,18-1 8,-18-17-14,0-1 0,18 1 13,-18 0 33,0-1-46,0 1 20,17-1-5,1 19-15,0-19 13,-18 1 18,17 0-1,1-1-25,-18 1 10,18 0 0,-1-18-1,1 0 101,0 0-100</inkml:trace>
    </iact:actionData>
  </iact:action>
  <iact:action type="add" startTime="74019">
    <iact:property name="dataType"/>
    <iact:actionData xml:id="d5">
      <inkml:trace xmlns:inkml="http://www.w3.org/2003/InkML" xml:id="stk5" contextRef="#ctx0" brushRef="#br0">10742 12100 0,'35'0'68,"-17"0"-52,0 0 0,-1 0-1,19 0-14,-19 0 14,1 0-14,17 0 14,0 0-14,1 0 13,17 0-7,-18 0-6,35 0 13,1 0-13,0 0 14,-54 0-14,71 0 14,-17 0-14,17 0 13,36 0-13,-19 0 14,54 0-14,-18 0 20,36 0-20,-1 0 0,159 0 28,-194 0-28,-53 0 14,-35 0-14,18 0 14,-36 0-14,1 0 13,-19 0-13,18 0 14,1 0-9,-19 0-5,19 0 14,17 0-14,-36 0 14,1 0 0,-1 0 1</inkml:trace>
    </iact:actionData>
  </iact:action>
  <iact:action type="add" startTime="79669">
    <iact:property name="dataType"/>
    <iact:actionData xml:id="d6">
      <inkml:trace xmlns:inkml="http://www.w3.org/2003/InkML" xml:id="stk6" contextRef="#ctx0" brushRef="#br0">9137 9296 0,'35'0'115,"-17"0"-114,17 0 14,0 0-9,1 0-5,52 0 14,-35 0-14,-36 0 14,54 0-14,-18 0 13,35 0-13,-53 0 14,36 0-14,-1 0 13,19 0-13,-19 0 14,1 0-8,35 0 8,-53 0-14,17 0 14,1 0-14,-1 0 0,-17 0 12,-18 0 3,18 0-15,-17 0 14,-19 0 0,1 0-8,0 0-6,-1 0 14,18 0-14,-17 0 13,17 0-13,-17 0 14,0 0-14,17 0 13,18 0-13,-36 0 14,19 0-14,17 0 20,-36 0-20,19 0 14,-1 0-14,18 0 13,0 0 2,-36 0 0,19 0-1,-1 0-14,-17 0 14,34 0-9,-34 0-5,17 0 14,-17 0 1,0 0-15,35-18 13,-18 0 2,-18 18-15,1 0 14,53 0-14,-54 0 13,36 0-7,-18 0-6,-17 0 13,0 0-13,-1 0 14,19 0 16,-19 0-15,19-17 22,-19 17-23,1 0 16,0 0-15,-1 0 6,18-18 10,-17 18 400,0 0-395,-1-18-36,1 18 14,17 0 1,-17 0-1,-18-17 1,18 17 15,17 0 39,-18 0-2,1 0-5,-36 0 106</inkml:trace>
    </iact:actionData>
  </iact:action>
  <iact:action type="add" startTime="94995">
    <iact:property name="dataType"/>
    <iact:actionData xml:id="d7">
      <inkml:trace xmlns:inkml="http://www.w3.org/2003/InkML" xml:id="stk7" contextRef="#ctx0" brushRef="#br0">12365 10283 0,'0'18'69,"-53"-18"-54,-18 0 1,-52 0-15,17 0 13,-106 0-13,71 0 14,-70 0 1,-1 0-10,71 0-5,-71 0 14,71 0-14,-18 0 13,36-53-13,-54-17 14,54 52-14,-18-17 14,53-18-14,-36 35 13,18 1-13,18-19 14,0 1-9,70 17-5,-17 1 14,0-1-14,17-17 14,1 17 0,-1 0 1,-17-17-15,-36-35 13,18 17-13,-17 0 21,17 18-21,0-18 13,35 35-13,-70-35 14,88 18 0,-18 0-14,18 17 14,-35-17 1,35 17 21,0 0-21,0 1 0,0-1-1,0 0-14,0-35 14,0 36 7,18-36-6,-18 0-1,35 0-14,0 18 14,-35 17-14,18 1 14,17-36-14,-17 17 13,-1 1-13,36-18 14,-17 36-9,-1-19-5,-18 19 14,36-36-14,-35 35 14,17 18-14,1-35 13,-1-1-13,0 19 14,0-18-14,18 17 14,0-35 0,-17 35-8,34-17-6,18 0 13,0 0-13,18-18 14,-70 35 1,17 0-15,88-35 13,-71 18-13,1 18 14,-18 17-14,0-18 13,-1-17-7,-16 35-6,-1-18 14,36 18-14,-54-18 13,1 1-13,17-1 14,18 0-14,-35 18 13,17 0-13,36 0 14,-36-17-14,53 17 14,0-53-9,18 35-5,-53 18 14,35 0-14,18-17 13,17 17-13,-34-18 14,34-17-14,-52 35 14,-1 0 0,18 0-14,1 0 14,-19 0-9,18 0-5,-35-18 14,0 18-14,18 0 14,-1 0-14,-34 0 13,17 0-13,17 0 14,-17 0-14,-18 0 14,36 0-14,-18 0 13,35 0-7,18 0-6,0 0 13,-1 0-13,-16 0 14,-1 0-14,18 18 14,-18-18-14,-35 0 13,0 0 2,0 17-15,-36-17 14,1 18-9,0-18-5,-1 18 14,1-1 1,-1 1-15,1-18 13,0 53-13,-18-36 14,17 19-14,1-1 13,-18 0-13,0 1 14,53 34-9,-53-17-5,0-35 14,0 52-14,0 1 14,18-18-14,-1-18 13,-17 0-13,0 36 14,18 17-14,-1-35 13,-17-18-13,0 36 21,0-1-21,0-52 13,0 52-13,0-17 14,0-35-14,0 53 13,0-36-13,0 0 14,-17 0-14,-1 18 14,-17 0-14,17-35 13,1 52-7,17-34-6,-36-1 13,19 18-13,-19-35 14,-16 34-14,-19 37 14,36-72-14,-71 71 13,71-52-13,-54 34 14,54-17-14,-18-17 20,18-1-20,17-35 14,1 35-14,-19-17 13,-34 17 2,52-35 0,-17 0-1,0 0-14,17 0 14,-17 0-9,-18 0-5,35 0 14,-35 0 1,18 0-15,-36 0 13,18 0-13,-17 0 14,17 18-14,-18-18 13,36 0-13,0 0 21,-18 0-21,35 17 662</inkml:trace>
    </iact:actionData>
  </iact:action>
  <iact:action type="add" startTime="106794">
    <iact:property name="dataType"/>
    <iact:actionData xml:id="d8">
      <inkml:trace xmlns:inkml="http://www.w3.org/2003/InkML" xml:id="stk8" contextRef="#ctx0" brushRef="#br0">10795 12100 0,'18'0'78,"17"0"-77,0 0 13,18 0-7,0 0-6,-18 0 13,36 0-13,-36 0 14,18 0-14,18 0 14,-18 0-14,-18 0 13,35 0-13,1 0 14,-36 0-14,36 0 14,-1 0-9,1 0 10,-36 0-15,36 0 13,-1 0-13,-17 0 14,-18 0-14,36 0 14,-53 0-14,35 0 13,-18 0-13,-18 0 14,19 0-9,17 0-5,-18 0 14,0 0 1,0 0-15,18 0 13,18 0 2,-53 0-15,35 0 14,17 0-14,-52 0 13,35 0-7,0 0 8,-18 0-14,0 0 14,18 0-14,-35 0 14,17 0-14,0 0 13,0 0 2,-17 0-1,0 0-8,-1 0-6,1 0 14,0 0-14,17 0 13,-17 0-13,35 0 14,-36 0 0,36 0-14,-18 0 14,54 0-14,-54 0 14,0 0-9,36 0 10,-18 0-15,-1 0 0,1 0 12,-35 0-12,17 0 14,1 0-14,-1 0 731,-17 0-731,-1 0 51,1 0-36,-1 0-1,1 0-14,0 0 14,-1 0 7</inkml:trace>
    </iact:actionData>
  </iact:action>
  <iact:action type="add" startTime="111244">
    <iact:property name="dataType"/>
    <iact:actionData xml:id="d9">
      <inkml:trace xmlns:inkml="http://www.w3.org/2003/InkML" xml:id="stk9" contextRef="#ctx0" brushRef="#br0">9049 11977 0,'17'0'84,"36"0"-68,0 0-15,0 0 13,35 0-13,1 0 14,-19 0-14,36 0 13,0 0-13,35 0 14,-53 0-8,36 0-6,-1 0 13,-35 0-13,0 0 14,-17 0-14,-36 0 13,18 0-13,-35 0 14,-1 0-14</inkml:trace>
    </iact:actionData>
  </iact:action>
  <iact:action type="add" startTime="120023">
    <iact:property name="dataType"/>
    <iact:actionData xml:id="d10">
      <inkml:trace xmlns:inkml="http://www.w3.org/2003/InkML" xml:id="stk10" contextRef="#ctx0" brushRef="#br0">8537 10971 0,'0'0'1,"0"-17"4,35-1-4,-35 0 14,18 1-14,-18-1 14,18 1 0,-1 17-14,1-18 14,-18 0 0,18 1 1,17 17-10,-17-36 26,17 19-31,-17-1 0,17 18 12,0 0 3,18-35-15,-18 17 13,71 1-13,-18-1 14,18-35-8,-53 35-6,53 1 13,-18 17-13,0-18 14,36 18-14,-18-35 13,17 35-13,53-18 14,-52 0-14,-36-17 14,36 18-14,-19-1 13,-16 0-7,-1 18-6,-18-17 13,1 17-13,-1-18 14,-34 18-14,34 0 14,18-35-14,-35 35 13,36 0 2,16-18-15,-16 18 14,-1 0-9,35 0-5,-35 0 14,54 0-14,16 0 14,-17 0-14,-17 0 13,17 0-13,-53 0 14,36-18-14,-18 18 13,-18 0-13,0 0 14,-18 0-9,19 0-5,-36 0 14,17 0-14,1 0 14,-36 0-14,18 0 13,0 0-13,-36 0 14,19 18 0,-1-18-14,36 18 14,-71-1-8,52 36-6,-16-53 13,-19 36-13,19-1 14,-1 0-14,18-17 14,-35-1 0,-1 1-14,18 35 14,-35-35-14,18 17 13,0-17-7,17 17-6,-17 0 14,-18 0-14,17 1 13,19-1-13,-36 0 14,0-17-14,17-1 13,-17 19 2,0-1-15,0 18 14,0-35-9,0 34-5,0-34 14,0 35-14,-17-18 13,-1 36-13,0-1 14,18-52-14,-35 53 14,17-18-14,-17-1 13,0 19-13,17-18 14,-35-18-9,0 18-5,18-18 14,-36-17-14,36 17 13,0-17-13,-18 17 14,0-35-14,18 18 14,17-18 0,1 0-14,-1 18 20,-17-18-5,17 17-15,-35-17 14,53 18 0,-18-18 1,1 0-15,-18 0 14,17 17 0,0-17 154</inkml:trace>
    </iact:actionData>
  </iact:action>
  <iact:action type="add" startTime="168149">
    <iact:property name="dataType"/>
    <iact:actionData xml:id="d11">
      <inkml:trace xmlns:inkml="http://www.w3.org/2003/InkML" xml:id="stk11" contextRef="#ctx0" brushRef="#br0">11871 7937 0,'0'18'169,"-18"-18"-154,-17 18 7,35-1-6,-35-17-15,17 0 14,-17 36-14,17-36 13,1 0-13,-1 0 14,-17 0-14,-1 0 13,-17 0-13,1 0 21,34 17-21,0-17 13,-35 0-13,36 0 14,-36 0-14,-18 0 14,36 0 0,-36 0-14,18 0 14,36 0-14,-54 0 14,36 0-9,0 0-5,17 0 14,0 0-14,1 0 13,-1 0 2,1 0-15,-19-17 14,-17 17-14,-17-18 13,-54-17-13,54-1 14,-18 19-9,-18-1-5,-35-17 14,0-18-14,52 35 14,1 1-14,0-19 13,35 19 2,-18-1-15,1 1 13,52 17-13,-17-18 14,17 0 39,1 1-39,17-1 1,0 0-15,0-17 13,0 17-7,0-17 8,0 18-14,0-1 14,0 0-14,0 1 14,0-36 0,0 35 1,0-17 0,0 17-10,0 0 10,0-17-15,0 0 13,17 0-13,19-18 14,-19 0 1,19 35-15,-19-35 13,18 18-13,1 0 14,-1 17-9,18-35-5,-53 36 14,35-19-14,0 19 14,1-1-14,17-17 13,17-1-13,-17 1 14,-18 17-14,54-34 14,-36 34-14,17-35 20,-17 18-20,0 17 13,17-17-13,-52 0 14,53 17-14,-18-35 14,0 53-14,-18-18 13,35-35-13,-34 36 14,-1-1-14,35-17 13,-17 17-7,-35 18-6,35-17 14,-18-1-14,18-17 13,-18 35-13,18-18 14,-17 18-14,-1-18 13,0 18-13,18 0 14,-35 0-14,17-35 20,0 35-20,18-18 14,-35 18-14,35 0 13,-36 0-13,36 0 14,-17 0-14,16 0 14,19 0-14,17 0 13,-35 0-13,-18 0 14,36 0-9,-18 0-5,-18 18 14,-17-18-14,17 18 14,-17-18-14,17 0 13,-35 17 2,18 1-15,-1 0 14,1-1 7,-18 1-21,35 17 13,-17 1-13,-18-19 14,17 1-14,1 35 14,0-18-14,17 0 13,-17 1-13,-18-1 14,17 0-14,-17-17 13,0 17-7,0 0-6,36-17 14,-36 17-14,0-17 13,0-1-13,0 19 14,0-1 1,0 0-15,0 18 13,0 0 8,0-35-6,0 52-15,0-34 13,0-1-13,0-17 14,0 17-14,0 0 14,0-17 0,0 17-14,0-17 14,0-1-9,0 1-5,-18 17 14,18 18-14,-35-35 14,17-1-14,0 19 13,18-1-13,-53 18 14,36-18-14,-18 36 14,-1-18-14,19-36 13,-1 1-7,18 52 8,-35-52-14,17 0 14,0 17-14,1-17 14,-18-1 0,35 1 16,-18-18-24,0 18 9,1-1-1,-1-17 1,0 18-15,18-1 14,-17-17 16,-1 18 38,0-18-32,-17 35 164,18-17-185</inkml:trace>
    </iact:actionData>
  </iact:action>
  <iact:action type="add" startTime="190041">
    <iact:property name="dataType"/>
    <iact:actionData xml:id="d12">
      <inkml:trace xmlns:inkml="http://www.w3.org/2003/InkML" xml:id="stk12" contextRef="#ctx0" brushRef="#br0">15346 10707 0,'0'17'78,"0"54"-63,0-18-14,0 35 5,0-17-5,0-18 13,0 17-13,-18 1 14,1-18-14,-19 0 14,19-1 0,-1-16-14,0 17 14,18-18-14,-17 0 13,-1-17-7,18 17 9,-18-17 115,18-1-99,0 1-17,0 0-8,0-1 8,0 1 70,0 17-84,0-17 14,0 17 0,0-17-14</inkml:trace>
    </iact:actionData>
  </iact:action>
  <iact:action type="add" startTime="199094">
    <iact:property name="dataType"/>
    <iact:actionData xml:id="d13">
      <inkml:trace xmlns:inkml="http://www.w3.org/2003/InkML" xml:id="stk13" contextRef="#ctx0" brushRef="#br0">6826 15434 0,'36'0'46,"16"0"-30,19 0-9,0-18-6,17 18 13,0 0-13,18 0 14,-18 0-14,-53 0 13,18 0-13,-18 0 14,-17 0-14,17 0 14,-17 0 0,0 0-8,-1 0-6,1 0 13,35 0-13,-18 0 14,0 0-14,36 0 14,-18 0-14,0 0 13,35 0-13,0 0 14,18 0-14,-18 0 20,0 0-20,1 0 0,-1 0 13,-18 0-13,1 0 13,-53 0-13,17 0 14,0 0-14,-17 0 183,-1 0-168,1 0-1,17 0 1,1 0-15,-19 0 14,18 0-9,1 0 10,-19 0-15,1 0 0</inkml:trace>
    </iact:actionData>
  </iact:action>
  <iact:action type="add" startTime="200581">
    <iact:property name="dataType"/>
    <iact:actionData xml:id="d14">
      <inkml:trace xmlns:inkml="http://www.w3.org/2003/InkML" xml:id="stk14" contextRef="#ctx0" brushRef="#br0">11818 15346 0,'0'-18'84,"0"1"-68,53-19-15,-35 36 13,70 0-13,-18-17 14,19 17-14,-19 0 13,18 0-13,0 0 14,1 0-14,-1 0 14,18 0-9,-18 0-5,53 0 14,-53 0 0,89 0-14,-19 0 14,19 0-14,-36 0 14,18 0-14,-18 0 13,-18 0-13,54 0 14,-54 0-9,-17 0-5,53 0 14,-71 0-14,35 0 14,-35 0-14,1 0 13,-1 0-13,35 0 14,-34 0-14,34 0 14,-35 0-14,53 0 13,-17 0-7,-54 0 8,36 0-14,0-36 14,-88 36-14,52 0 14,-17 0-14,-35 0 13</inkml:trace>
    </iact:actionData>
  </iact:action>
  <iact:action type="add" startTime="209474">
    <iact:property name="dataType"/>
    <iact:actionData xml:id="d15">
      <inkml:trace xmlns:inkml="http://www.w3.org/2003/InkML" xml:id="stk15" contextRef="#ctx0" brushRef="#br0">16563 14993 0,'0'-18'68,"0"1"-21,18 17 91,17 0-122</inkml:trace>
    </iact:actionData>
  </iact:action>
  <iact:action type="add" startTime="218116">
    <iact:property name="dataType"/>
    <iact:actionData xml:id="d16">
      <inkml:trace xmlns:inkml="http://www.w3.org/2003/InkML" xml:id="stk16" contextRef="#ctx0" brushRef="#br0">11606 15328 0,'36'0'269,"17"0"-253,-36 0-15,18 0 29,-17 0-24,0 0 41,-1 0-31,1 0 0,0 0 6,-1 0 9,1 0 170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2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4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5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2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58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1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3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6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8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32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1927A-B6F8-4013-8638-7D5E9ABF0E9B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8EA5F-D540-4F4D-BD0E-4789B3B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2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microsoft.com/office/2011/relationships/inkAction" Target="../ink/inkAction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microsoft.com/office/2011/relationships/inkAction" Target="../ink/inkAction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microsoft.com/office/2011/relationships/inkAction" Target="../ink/inkAction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microsoft.com/office/2011/relationships/inkAction" Target="../ink/inkAction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4.png"/><Relationship Id="rId5" Type="http://schemas.microsoft.com/office/2011/relationships/inkAction" Target="../ink/inkAction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6.png"/><Relationship Id="rId5" Type="http://schemas.microsoft.com/office/2011/relationships/inkAction" Target="../ink/inkAction1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microsoft.com/office/2011/relationships/inkAction" Target="../ink/inkAction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microsoft.com/office/2011/relationships/inkAction" Target="../ink/inkAction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microsoft.com/office/2011/relationships/inkAction" Target="../ink/inkAction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4400" dirty="0" smtClean="0"/>
              <a:t>Lecture 7-1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2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4"/>
    </mc:Choice>
    <mc:Fallback>
      <p:transition spd="slow" advTm="7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1" x="6870700" y="4254500"/>
          <p14:tracePt t="962" x="6864350" y="4254500"/>
          <p14:tracePt t="979" x="6858000" y="4254500"/>
          <p14:tracePt t="988" x="6851650" y="4254500"/>
          <p14:tracePt t="994" x="6845300" y="4248150"/>
          <p14:tracePt t="1018" x="6838950" y="4241800"/>
          <p14:tracePt t="1026" x="6832600" y="4235450"/>
          <p14:tracePt t="1035" x="6819900" y="4229100"/>
          <p14:tracePt t="1052" x="6794500" y="4203700"/>
          <p14:tracePt t="1068" x="6724650" y="4191000"/>
          <p14:tracePt t="1085" x="6572250" y="4133850"/>
          <p14:tracePt t="1102" x="6394450" y="4076700"/>
          <p14:tracePt t="1118" x="5988050" y="3968750"/>
          <p14:tracePt t="1135" x="5302250" y="3790950"/>
          <p14:tracePt t="1152" x="4508500" y="3556000"/>
          <p14:tracePt t="1169" x="3886200" y="3397250"/>
          <p14:tracePt t="1185" x="3644900" y="3352800"/>
          <p14:tracePt t="1202" x="3505200" y="3327400"/>
          <p14:tracePt t="1218" x="3492500" y="3327400"/>
          <p14:tracePt t="1258" x="3479800" y="3327400"/>
          <p14:tracePt t="1268" x="3467100" y="3327400"/>
          <p14:tracePt t="1285" x="3384550" y="3327400"/>
          <p14:tracePt t="1302" x="3282950" y="3308350"/>
          <p14:tracePt t="1318" x="3168650" y="3295650"/>
          <p14:tracePt t="1335" x="3098800" y="3282950"/>
          <p14:tracePt t="1352" x="3035300" y="3270250"/>
          <p14:tracePt t="1369" x="2933700" y="3238500"/>
          <p14:tracePt t="1385" x="2889250" y="3219450"/>
          <p14:tracePt t="1402" x="2781300" y="3200400"/>
          <p14:tracePt t="1418" x="2743200" y="3200400"/>
          <p14:tracePt t="1435" x="2730500" y="3194050"/>
          <p14:tracePt t="1499" x="2717800" y="3194050"/>
          <p14:tracePt t="1508" x="2698750" y="3194050"/>
          <p14:tracePt t="1515" x="2673350" y="3194050"/>
          <p14:tracePt t="1525" x="2660650" y="3194050"/>
          <p14:tracePt t="1535" x="2641600" y="3194050"/>
          <p14:tracePt t="1552" x="2628900" y="3194050"/>
          <p14:tracePt t="5694" x="2603500" y="3194050"/>
          <p14:tracePt t="5701" x="2590800" y="3187700"/>
          <p14:tracePt t="5708" x="2565400" y="3187700"/>
          <p14:tracePt t="5717" x="2546350" y="3181350"/>
          <p14:tracePt t="5734" x="2533650" y="3175000"/>
          <p14:tracePt t="5751" x="2520950" y="3168650"/>
          <p14:tracePt t="5767" x="2514600" y="3155950"/>
          <p14:tracePt t="5784" x="2508250" y="3149600"/>
          <p14:tracePt t="5801" x="2501900" y="3130550"/>
          <p14:tracePt t="5817" x="2501900" y="3111500"/>
          <p14:tracePt t="5851" x="2501900" y="3098800"/>
          <p14:tracePt t="5867" x="2501900" y="3073400"/>
          <p14:tracePt t="5884" x="2489200" y="3048000"/>
          <p14:tracePt t="5901" x="2470150" y="2990850"/>
          <p14:tracePt t="5918" x="2413000" y="2882900"/>
          <p14:tracePt t="5934" x="2355850" y="2768600"/>
          <p14:tracePt t="5951" x="2279650" y="2597150"/>
          <p14:tracePt t="5968" x="2178050" y="2393950"/>
          <p14:tracePt t="5984" x="1968500" y="2051050"/>
          <p14:tracePt t="6001" x="1631950" y="1631950"/>
          <p14:tracePt t="6018" x="1276350" y="1225550"/>
          <p14:tracePt t="6034" x="1003300" y="939800"/>
          <p14:tracePt t="6051" x="800100" y="755650"/>
          <p14:tracePt t="6068" x="641350" y="647700"/>
          <p14:tracePt t="6084" x="533400" y="577850"/>
          <p14:tracePt t="6101" x="438150" y="527050"/>
          <p14:tracePt t="6118" x="419100" y="520700"/>
          <p14:tracePt t="6166" x="412750" y="514350"/>
          <p14:tracePt t="6175" x="406400" y="508000"/>
          <p14:tracePt t="6191" x="387350" y="501650"/>
          <p14:tracePt t="6201" x="374650" y="495300"/>
          <p14:tracePt t="6218" x="361950" y="482600"/>
          <p14:tracePt t="6235" x="336550" y="463550"/>
          <p14:tracePt t="6252" x="323850" y="450850"/>
          <p14:tracePt t="6268" x="317500" y="438150"/>
          <p14:tracePt t="6285" x="311150" y="425450"/>
          <p14:tracePt t="6301" x="304800" y="419100"/>
          <p14:tracePt t="6318" x="298450" y="412750"/>
          <p14:tracePt t="6335" x="292100" y="406400"/>
          <p14:tracePt t="6351" x="279400" y="393700"/>
          <p14:tracePt t="6368" x="260350" y="381000"/>
          <p14:tracePt t="6385" x="190500" y="355600"/>
          <p14:tracePt t="6401" x="114300" y="3238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766762"/>
            <a:ext cx="11687175" cy="5324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1960" y="590400"/>
              <a:ext cx="11017440" cy="55314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600" y="581040"/>
                <a:ext cx="11036160" cy="5550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2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60"/>
    </mc:Choice>
    <mc:Fallback>
      <p:transition spd="slow" advTm="7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4" y="1"/>
            <a:ext cx="1043830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5280" y="1028520"/>
              <a:ext cx="8858880" cy="56836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920" y="1019160"/>
                <a:ext cx="8877600" cy="5702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2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77"/>
    </mc:Choice>
    <mc:Fallback>
      <p:transition spd="slow" advTm="117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2058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12840" y="952560"/>
              <a:ext cx="10973160" cy="58993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3480" y="943200"/>
                <a:ext cx="10991880" cy="5918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3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48"/>
    </mc:Choice>
    <mc:Fallback>
      <p:transition spd="slow" advTm="157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781050"/>
            <a:ext cx="10620375" cy="5295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0160" y="2540160"/>
              <a:ext cx="7430040" cy="33213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0800" y="2530800"/>
                <a:ext cx="7448760" cy="3340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7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331"/>
    </mc:Choice>
    <mc:Fallback>
      <p:transition spd="slow" advTm="145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" y="1100137"/>
            <a:ext cx="11896725" cy="4657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8080" y="2171520"/>
              <a:ext cx="7772760" cy="33850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720" y="2162160"/>
                <a:ext cx="7791480" cy="3403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458"/>
    </mc:Choice>
    <mc:Fallback>
      <p:transition spd="slow" advTm="227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" y="1052512"/>
            <a:ext cx="11877675" cy="4752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7320" y="2139840"/>
              <a:ext cx="9093600" cy="39564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960" y="2130480"/>
                <a:ext cx="9112320" cy="3975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2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666"/>
    </mc:Choice>
    <mc:Fallback>
      <p:transition spd="slow" advTm="9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" y="57150"/>
            <a:ext cx="12011025" cy="67437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50"/>
    </mc:Choice>
    <mc:Fallback>
      <p:transition spd="slow" advTm="251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9" x="101600" y="349250"/>
          <p14:tracePt t="607" x="120650" y="381000"/>
          <p14:tracePt t="617" x="152400" y="425450"/>
          <p14:tracePt t="633" x="222250" y="495300"/>
          <p14:tracePt t="639" x="260350" y="533400"/>
          <p14:tracePt t="650" x="304800" y="571500"/>
          <p14:tracePt t="667" x="381000" y="660400"/>
          <p14:tracePt t="683" x="463550" y="723900"/>
          <p14:tracePt t="700" x="533400" y="781050"/>
          <p14:tracePt t="717" x="584200" y="825500"/>
          <p14:tracePt t="734" x="615950" y="844550"/>
          <p14:tracePt t="750" x="654050" y="863600"/>
          <p14:tracePt t="767" x="673100" y="876300"/>
          <p14:tracePt t="783" x="711200" y="889000"/>
          <p14:tracePt t="800" x="755650" y="908050"/>
          <p14:tracePt t="817" x="825500" y="946150"/>
          <p14:tracePt t="833" x="908050" y="971550"/>
          <p14:tracePt t="850" x="1028700" y="1003300"/>
          <p14:tracePt t="867" x="1130300" y="1009650"/>
          <p14:tracePt t="883" x="1206500" y="1016000"/>
          <p14:tracePt t="900" x="1263650" y="1022350"/>
          <p14:tracePt t="917" x="1308100" y="1035050"/>
          <p14:tracePt t="936" x="1352550" y="1041400"/>
          <p14:tracePt t="8852" x="1352550" y="1047750"/>
          <p14:tracePt t="9197" x="1358900" y="1047750"/>
          <p14:tracePt t="9220" x="1365250" y="1047750"/>
          <p14:tracePt t="9236" x="1371600" y="1047750"/>
          <p14:tracePt t="9244" x="1377950" y="1047750"/>
          <p14:tracePt t="9260" x="1384300" y="1041400"/>
          <p14:tracePt t="9276" x="1403350" y="1041400"/>
          <p14:tracePt t="9286" x="1409700" y="1035050"/>
          <p14:tracePt t="9297" x="1422400" y="1028700"/>
          <p14:tracePt t="9313" x="1441450" y="1022350"/>
          <p14:tracePt t="9330" x="1473200" y="990600"/>
          <p14:tracePt t="9347" x="1498600" y="971550"/>
          <p14:tracePt t="9363" x="1536700" y="933450"/>
          <p14:tracePt t="9380" x="1562100" y="895350"/>
          <p14:tracePt t="9397" x="1587500" y="838200"/>
          <p14:tracePt t="9413" x="1651000" y="742950"/>
          <p14:tracePt t="9430" x="1689100" y="692150"/>
          <p14:tracePt t="9447" x="1714500" y="666750"/>
          <p14:tracePt t="9463" x="1739900" y="654050"/>
          <p14:tracePt t="9480" x="1765300" y="647700"/>
          <p14:tracePt t="9497" x="1790700" y="647700"/>
          <p14:tracePt t="9513" x="1809750" y="647700"/>
          <p14:tracePt t="9531" x="1835150" y="647700"/>
          <p14:tracePt t="9547" x="1841500" y="654050"/>
          <p14:tracePt t="9564" x="1873250" y="660400"/>
          <p14:tracePt t="9580" x="1892300" y="666750"/>
          <p14:tracePt t="9597" x="1898650" y="666750"/>
          <p14:tracePt t="9654" x="1911350" y="673100"/>
          <p14:tracePt t="9658" x="1930400" y="673100"/>
          <p14:tracePt t="9670" x="1943100" y="679450"/>
          <p14:tracePt t="9680" x="1955800" y="685800"/>
          <p14:tracePt t="9697" x="1981200" y="692150"/>
          <p14:tracePt t="9714" x="2038350" y="717550"/>
          <p14:tracePt t="9731" x="2101850" y="762000"/>
          <p14:tracePt t="9747" x="2120900" y="781050"/>
          <p14:tracePt t="9764" x="2133600" y="793750"/>
          <p14:tracePt t="9780" x="2139950" y="800100"/>
          <p14:tracePt t="9797" x="2146300" y="806450"/>
          <p14:tracePt t="15024" x="2152650" y="819150"/>
          <p14:tracePt t="15030" x="2152650" y="850900"/>
          <p14:tracePt t="15039" x="2159000" y="895350"/>
          <p14:tracePt t="15048" x="2159000" y="920750"/>
          <p14:tracePt t="15065" x="2159000" y="977900"/>
          <p14:tracePt t="15081" x="2159000" y="1016000"/>
          <p14:tracePt t="15098" x="2159000" y="1041400"/>
          <p14:tracePt t="15115" x="2152650" y="1073150"/>
          <p14:tracePt t="15131" x="2146300" y="1092200"/>
          <p14:tracePt t="15149" x="2133600" y="1117600"/>
          <p14:tracePt t="15165" x="2120900" y="1130300"/>
          <p14:tracePt t="15181" x="2120900" y="1143000"/>
          <p14:tracePt t="15223" x="2120900" y="1149350"/>
          <p14:tracePt t="15231" x="2114550" y="1155700"/>
          <p14:tracePt t="15248" x="2108200" y="1162050"/>
          <p14:tracePt t="15288" x="2108200" y="1168400"/>
          <p14:tracePt t="15408" x="2101850" y="1174750"/>
          <p14:tracePt t="15423" x="2101850" y="1181100"/>
          <p14:tracePt t="15431" x="2101850" y="1187450"/>
          <p14:tracePt t="15439" x="2095500" y="1200150"/>
          <p14:tracePt t="15448" x="2095500" y="1212850"/>
          <p14:tracePt t="15465" x="2076450" y="1257300"/>
          <p14:tracePt t="15482" x="2051050" y="1320800"/>
          <p14:tracePt t="15498" x="2044700" y="1339850"/>
          <p14:tracePt t="15515" x="2038350" y="1346200"/>
          <p14:tracePt t="15532" x="2032000" y="1358900"/>
          <p14:tracePt t="15575" x="2025650" y="1365250"/>
          <p14:tracePt t="15624" x="2019300" y="1371600"/>
          <p14:tracePt t="15655" x="2012950" y="1371600"/>
          <p14:tracePt t="16673" x="2006600" y="1371600"/>
          <p14:tracePt t="16681" x="2000250" y="1371600"/>
          <p14:tracePt t="16687" x="1993900" y="1377950"/>
          <p14:tracePt t="16698" x="1981200" y="1377950"/>
          <p14:tracePt t="16708" x="1974850" y="1377950"/>
          <p14:tracePt t="16725" x="1955800" y="1384300"/>
          <p14:tracePt t="16742" x="1924050" y="1384300"/>
          <p14:tracePt t="16746" x="1911350" y="1384300"/>
          <p14:tracePt t="16758" x="1873250" y="1384300"/>
          <p14:tracePt t="16775" x="1860550" y="1384300"/>
          <p14:tracePt t="16791" x="1835150" y="1384300"/>
          <p14:tracePt t="16880" x="1822450" y="1384300"/>
          <p14:tracePt t="16898" x="1816100" y="1384300"/>
          <p14:tracePt t="16913" x="1816100" y="1390650"/>
          <p14:tracePt t="16935" x="1809750" y="1390650"/>
          <p14:tracePt t="16945" x="1803400" y="1390650"/>
          <p14:tracePt t="16959" x="1797050" y="1390650"/>
          <p14:tracePt t="25333" x="1790700" y="1397000"/>
          <p14:tracePt t="25364" x="1790700" y="1409700"/>
          <p14:tracePt t="25533" x="1797050" y="1422400"/>
          <p14:tracePt t="26732" x="1797050" y="1435100"/>
          <p14:tracePt t="26739" x="1797050" y="1441450"/>
          <p14:tracePt t="26748" x="1790700" y="1447800"/>
          <p14:tracePt t="27109" x="1790700" y="1454150"/>
          <p14:tracePt t="27133" x="1790700" y="1460500"/>
          <p14:tracePt t="27236" x="1790700" y="1466850"/>
          <p14:tracePt t="27269" x="1790700" y="1485900"/>
          <p14:tracePt t="27284" x="1784350" y="1492250"/>
          <p14:tracePt t="27308" x="1784350" y="1504950"/>
          <p14:tracePt t="28253" x="1778000" y="1517650"/>
          <p14:tracePt t="28293" x="1771650" y="1524000"/>
          <p14:tracePt t="28349" x="1771650" y="1530350"/>
          <p14:tracePt t="28373" x="1771650" y="1536700"/>
          <p14:tracePt t="28382" x="1771650" y="1543050"/>
          <p14:tracePt t="28429" x="1771650" y="1549400"/>
          <p14:tracePt t="36328" x="1778000" y="1549400"/>
          <p14:tracePt t="36457" x="1790700" y="1549400"/>
          <p14:tracePt t="37242" x="1790700" y="1536700"/>
          <p14:tracePt t="37265" x="1778000" y="1530350"/>
          <p14:tracePt t="37276" x="1771650" y="1530350"/>
          <p14:tracePt t="37296" x="1765300" y="1524000"/>
          <p14:tracePt t="37338" x="1758950" y="1524000"/>
          <p14:tracePt t="37449" x="1752600" y="1517650"/>
          <p14:tracePt t="37473" x="1746250" y="1511300"/>
          <p14:tracePt t="37913" x="1739900" y="1511300"/>
          <p14:tracePt t="48029" x="1727200" y="1511300"/>
          <p14:tracePt t="48046" x="1720850" y="1511300"/>
          <p14:tracePt t="48070" x="1714500" y="1511300"/>
          <p14:tracePt t="48088" x="1701800" y="1517650"/>
          <p14:tracePt t="48253" x="1695450" y="1524000"/>
          <p14:tracePt t="78019" x="1701800" y="1524000"/>
          <p14:tracePt t="78035" x="1701800" y="1517650"/>
          <p14:tracePt t="78085" x="1701800" y="1511300"/>
          <p14:tracePt t="78189" x="1701800" y="1504950"/>
          <p14:tracePt t="78260" x="1708150" y="1498600"/>
          <p14:tracePt t="81527" x="1708150" y="1504950"/>
          <p14:tracePt t="81781" x="1720850" y="1517650"/>
          <p14:tracePt t="87665" x="1714500" y="1517650"/>
          <p14:tracePt t="87689" x="1708150" y="1517650"/>
          <p14:tracePt t="95734" x="1701800" y="1524000"/>
          <p14:tracePt t="95772" x="1701800" y="1530350"/>
          <p14:tracePt t="95812" x="1701800" y="1536700"/>
          <p14:tracePt t="95829" x="1701800" y="1543050"/>
          <p14:tracePt t="95851" x="1701800" y="1549400"/>
          <p14:tracePt t="95862" x="1701800" y="1555750"/>
          <p14:tracePt t="95869" x="1708150" y="1562100"/>
          <p14:tracePt t="95878" x="1720850" y="1587500"/>
          <p14:tracePt t="95891" x="1758950" y="1625600"/>
          <p14:tracePt t="95908" x="1835150" y="1720850"/>
          <p14:tracePt t="95924" x="1873250" y="1784350"/>
          <p14:tracePt t="95942" x="1911350" y="1847850"/>
          <p14:tracePt t="95958" x="1943100" y="1905000"/>
          <p14:tracePt t="95975" x="1968500" y="1943100"/>
          <p14:tracePt t="95991" x="1981200" y="1955800"/>
          <p14:tracePt t="96008" x="1987550" y="1968500"/>
          <p14:tracePt t="96025" x="2006600" y="1987550"/>
          <p14:tracePt t="96042" x="2025650" y="2006600"/>
          <p14:tracePt t="96058" x="2063750" y="2044700"/>
          <p14:tracePt t="96075" x="2095500" y="2070100"/>
          <p14:tracePt t="96092" x="2178050" y="2133600"/>
          <p14:tracePt t="96108" x="2228850" y="2184400"/>
          <p14:tracePt t="96125" x="2286000" y="2228850"/>
          <p14:tracePt t="96142" x="2362200" y="2292350"/>
          <p14:tracePt t="96158" x="2451100" y="2336800"/>
          <p14:tracePt t="96175" x="2527300" y="2381250"/>
          <p14:tracePt t="96182" x="2565400" y="2406650"/>
          <p14:tracePt t="96192" x="2590800" y="2419350"/>
          <p14:tracePt t="96208" x="2635250" y="2444750"/>
          <p14:tracePt t="96225" x="2641600" y="2444750"/>
          <p14:tracePt t="96242" x="2641600" y="2451100"/>
          <p14:tracePt t="96582" x="2641600" y="2444750"/>
          <p14:tracePt t="96589" x="2641600" y="2432050"/>
          <p14:tracePt t="96596" x="2635250" y="2432050"/>
          <p14:tracePt t="96606" x="2622550" y="2413000"/>
          <p14:tracePt t="96623" x="2584450" y="2368550"/>
          <p14:tracePt t="96639" x="2533650" y="2305050"/>
          <p14:tracePt t="96656" x="2425700" y="2203450"/>
          <p14:tracePt t="96673" x="2298700" y="2108200"/>
          <p14:tracePt t="96677" x="2247900" y="2076450"/>
          <p14:tracePt t="96689" x="2190750" y="2044700"/>
          <p14:tracePt t="96706" x="2108200" y="2000250"/>
          <p14:tracePt t="96722" x="2000250" y="1930400"/>
          <p14:tracePt t="96739" x="1917700" y="1892300"/>
          <p14:tracePt t="96756" x="1828800" y="1854200"/>
          <p14:tracePt t="96772" x="1771650" y="1828800"/>
          <p14:tracePt t="96789" x="1720850" y="1816100"/>
          <p14:tracePt t="96806" x="1689100" y="1797050"/>
          <p14:tracePt t="96823" x="1676400" y="1797050"/>
          <p14:tracePt t="96856" x="1670050" y="1797050"/>
          <p14:tracePt t="96950" x="1663700" y="1797050"/>
          <p14:tracePt t="96972" x="1657350" y="1797050"/>
          <p14:tracePt t="97541" x="1651000" y="1797050"/>
          <p14:tracePt t="97557" x="1651000" y="1790700"/>
          <p14:tracePt t="97564" x="1651000" y="1778000"/>
          <p14:tracePt t="97580" x="1657350" y="1765300"/>
          <p14:tracePt t="97599" x="1657350" y="1758950"/>
          <p14:tracePt t="97612" x="1657350" y="1752600"/>
          <p14:tracePt t="97620" x="1657350" y="1746250"/>
          <p14:tracePt t="97631" x="1657350" y="1739900"/>
          <p14:tracePt t="97648" x="1663700" y="1733550"/>
          <p14:tracePt t="97687" x="1663700" y="1720850"/>
          <p14:tracePt t="97719" x="1657350" y="1720850"/>
          <p14:tracePt t="97759" x="1651000" y="1714500"/>
          <p14:tracePt t="97773" x="1651000" y="1708150"/>
          <p14:tracePt t="97783" x="1644650" y="1701800"/>
          <p14:tracePt t="97789" x="1638300" y="1695450"/>
          <p14:tracePt t="97800" x="1638300" y="1689100"/>
          <p14:tracePt t="97829" x="1638300" y="1682750"/>
          <p14:tracePt t="97837" x="1638300" y="1676400"/>
          <p14:tracePt t="97848" x="1638300" y="1670050"/>
          <p14:tracePt t="97865" x="1638300" y="1638300"/>
          <p14:tracePt t="97881" x="1638300" y="1593850"/>
          <p14:tracePt t="97898" x="1638300" y="1549400"/>
          <p14:tracePt t="97915" x="1638300" y="1517650"/>
          <p14:tracePt t="97931" x="1638300" y="1511300"/>
          <p14:tracePt t="97948" x="1638300" y="1498600"/>
          <p14:tracePt t="98544" x="1644650" y="1498600"/>
          <p14:tracePt t="98549" x="1651000" y="1504950"/>
          <p14:tracePt t="98560" x="1651000" y="1511300"/>
          <p14:tracePt t="98574" x="1657350" y="1517650"/>
          <p14:tracePt t="98768" x="1663700" y="1517650"/>
          <p14:tracePt t="101888" x="1670050" y="1517650"/>
          <p14:tracePt t="101895" x="1682750" y="1517650"/>
          <p14:tracePt t="101903" x="1689100" y="1517650"/>
          <p14:tracePt t="101944" x="1701800" y="1517650"/>
          <p14:tracePt t="101975" x="1708150" y="1517650"/>
          <p14:tracePt t="101991" x="1708150" y="1524000"/>
          <p14:tracePt t="102040" x="1714500" y="1524000"/>
          <p14:tracePt t="112053" x="1720850" y="1530350"/>
          <p14:tracePt t="112059" x="1720850" y="1536700"/>
          <p14:tracePt t="112069" x="1746250" y="1562100"/>
          <p14:tracePt t="112084" x="1778000" y="1593850"/>
          <p14:tracePt t="112100" x="1835150" y="1644650"/>
          <p14:tracePt t="112117" x="1885950" y="1695450"/>
          <p14:tracePt t="112134" x="1943100" y="1752600"/>
          <p14:tracePt t="112150" x="1987550" y="1797050"/>
          <p14:tracePt t="112183" x="2019300" y="1841500"/>
          <p14:tracePt t="112200" x="2019300" y="1860550"/>
          <p14:tracePt t="112218" x="2032000" y="1879600"/>
          <p14:tracePt t="112234" x="2044700" y="1905000"/>
          <p14:tracePt t="112250" x="2114550" y="1981200"/>
          <p14:tracePt t="112267" x="2171700" y="2038350"/>
          <p14:tracePt t="112284" x="2203450" y="2063750"/>
          <p14:tracePt t="112300" x="2216150" y="2082800"/>
          <p14:tracePt t="112334" x="2222500" y="2082800"/>
          <p14:tracePt t="112854" x="2222500" y="2089150"/>
          <p14:tracePt t="112869" x="2216150" y="2089150"/>
          <p14:tracePt t="112877" x="2209800" y="2089150"/>
          <p14:tracePt t="112886" x="2190750" y="2089150"/>
          <p14:tracePt t="112895" x="2171700" y="2089150"/>
          <p14:tracePt t="112912" x="2120900" y="2089150"/>
          <p14:tracePt t="112928" x="2019300" y="2089150"/>
          <p14:tracePt t="112945" x="1873250" y="2089150"/>
          <p14:tracePt t="112950" x="1790700" y="2089150"/>
          <p14:tracePt t="112962" x="1695450" y="2076450"/>
          <p14:tracePt t="112979" x="1377950" y="2025650"/>
          <p14:tracePt t="112995" x="1206500" y="2012950"/>
          <p14:tracePt t="113012" x="1098550" y="2012950"/>
          <p14:tracePt t="113028" x="1060450" y="2012950"/>
          <p14:tracePt t="113045" x="1047750" y="2012950"/>
          <p14:tracePt t="113142" x="1035050" y="2012950"/>
          <p14:tracePt t="113172" x="1022350" y="2012950"/>
          <p14:tracePt t="113188" x="1016000" y="2019300"/>
          <p14:tracePt t="113214" x="1009650" y="2019300"/>
          <p14:tracePt t="113219" x="996950" y="2019300"/>
          <p14:tracePt t="113236" x="990600" y="2025650"/>
          <p14:tracePt t="113262" x="984250" y="2025650"/>
          <p14:tracePt t="113318" x="984250" y="2032000"/>
          <p14:tracePt t="113324" x="984250" y="2038350"/>
          <p14:tracePt t="113380" x="984250" y="2044700"/>
          <p14:tracePt t="113396" x="984250" y="2063750"/>
          <p14:tracePt t="113404" x="984250" y="2095500"/>
          <p14:tracePt t="113415" x="984250" y="2114550"/>
          <p14:tracePt t="113429" x="984250" y="2171700"/>
          <p14:tracePt t="113445" x="984250" y="2222500"/>
          <p14:tracePt t="113462" x="984250" y="2273300"/>
          <p14:tracePt t="113479" x="1003300" y="2349500"/>
          <p14:tracePt t="113495" x="1047750" y="2451100"/>
          <p14:tracePt t="113512" x="1092200" y="2565400"/>
          <p14:tracePt t="113529" x="1187450" y="2692400"/>
          <p14:tracePt t="113546" x="1289050" y="2806700"/>
          <p14:tracePt t="113564" x="1422400" y="2965450"/>
          <p14:tracePt t="113579" x="1473200" y="3009900"/>
          <p14:tracePt t="113596" x="1517650" y="3041650"/>
          <p14:tracePt t="113612" x="1562100" y="3067050"/>
          <p14:tracePt t="113629" x="1574800" y="3079750"/>
          <p14:tracePt t="113662" x="1587500" y="3086100"/>
          <p14:tracePt t="113916" x="1587500" y="3073400"/>
          <p14:tracePt t="113948" x="1587500" y="3060700"/>
          <p14:tracePt t="113964" x="1581150" y="3060700"/>
          <p14:tracePt t="113972" x="1568450" y="3048000"/>
          <p14:tracePt t="113980" x="1568450" y="3041650"/>
          <p14:tracePt t="113990" x="1562100" y="3035300"/>
          <p14:tracePt t="114007" x="1549400" y="3022600"/>
          <p14:tracePt t="114023" x="1536700" y="3016250"/>
          <p14:tracePt t="114040" x="1530350" y="3009900"/>
          <p14:tracePt t="114056" x="1504950" y="2997200"/>
          <p14:tracePt t="114073" x="1466850" y="2990850"/>
          <p14:tracePt t="114090" x="1435100" y="2965450"/>
          <p14:tracePt t="114108" x="1397000" y="2952750"/>
          <p14:tracePt t="114123" x="1339850" y="2901950"/>
          <p14:tracePt t="114140" x="1314450" y="2863850"/>
          <p14:tracePt t="114157" x="1257300" y="2806700"/>
          <p14:tracePt t="114173" x="1200150" y="2717800"/>
          <p14:tracePt t="114190" x="1162050" y="2628900"/>
          <p14:tracePt t="114207" x="1104900" y="2501900"/>
          <p14:tracePt t="114224" x="1073150" y="2400300"/>
          <p14:tracePt t="114240" x="1054100" y="2349500"/>
          <p14:tracePt t="114257" x="1047750" y="2336800"/>
          <p14:tracePt t="114273" x="1035050" y="2324100"/>
          <p14:tracePt t="114290" x="1035050" y="2311400"/>
          <p14:tracePt t="114307" x="1035050" y="2298700"/>
          <p14:tracePt t="114323" x="1016000" y="2273300"/>
          <p14:tracePt t="114340" x="1003300" y="2254250"/>
          <p14:tracePt t="114357" x="990600" y="2241550"/>
          <p14:tracePt t="114373" x="977900" y="2235200"/>
          <p14:tracePt t="114390" x="958850" y="2216150"/>
          <p14:tracePt t="114407" x="946150" y="2190750"/>
          <p14:tracePt t="114424" x="933450" y="2165350"/>
          <p14:tracePt t="114440" x="927100" y="2146300"/>
          <p14:tracePt t="114445" x="927100" y="2139950"/>
          <p14:tracePt t="114457" x="920750" y="2120900"/>
          <p14:tracePt t="114474" x="908050" y="2101850"/>
          <p14:tracePt t="114490" x="908050" y="2095500"/>
          <p14:tracePt t="114507" x="908050" y="2089150"/>
          <p14:tracePt t="115176" x="908050" y="2095500"/>
          <p14:tracePt t="115183" x="908050" y="2108200"/>
          <p14:tracePt t="115190" x="908050" y="2114550"/>
          <p14:tracePt t="115201" x="908050" y="2133600"/>
          <p14:tracePt t="115217" x="908050" y="2139950"/>
          <p14:tracePt t="115234" x="908050" y="2159000"/>
          <p14:tracePt t="115251" x="908050" y="2165350"/>
          <p14:tracePt t="115269" x="908050" y="2178050"/>
          <p14:tracePt t="115389" x="908050" y="2184400"/>
          <p14:tracePt t="115397" x="908050" y="2190750"/>
          <p14:tracePt t="115413" x="920750" y="2190750"/>
          <p14:tracePt t="115422" x="927100" y="2190750"/>
          <p14:tracePt t="115434" x="952500" y="2190750"/>
          <p14:tracePt t="115452" x="1003300" y="2190750"/>
          <p14:tracePt t="115468" x="1168400" y="2190750"/>
          <p14:tracePt t="115484" x="1352550" y="2190750"/>
          <p14:tracePt t="115501" x="1562100" y="2190750"/>
          <p14:tracePt t="115518" x="1784350" y="2184400"/>
          <p14:tracePt t="115534" x="2012950" y="2184400"/>
          <p14:tracePt t="115551" x="2241550" y="2184400"/>
          <p14:tracePt t="115568" x="2463800" y="2184400"/>
          <p14:tracePt t="115584" x="2641600" y="2184400"/>
          <p14:tracePt t="115601" x="2813050" y="2203450"/>
          <p14:tracePt t="115618" x="2971800" y="2228850"/>
          <p14:tracePt t="115634" x="3136900" y="2266950"/>
          <p14:tracePt t="115651" x="3257550" y="2279650"/>
          <p14:tracePt t="115668" x="3397250" y="2305050"/>
          <p14:tracePt t="115685" x="3486150" y="2311400"/>
          <p14:tracePt t="115701" x="3587750" y="2324100"/>
          <p14:tracePt t="115718" x="3676650" y="2343150"/>
          <p14:tracePt t="115735" x="3790950" y="2349500"/>
          <p14:tracePt t="115751" x="3911600" y="2355850"/>
          <p14:tracePt t="115768" x="4070350" y="2381250"/>
          <p14:tracePt t="115784" x="4235450" y="2406650"/>
          <p14:tracePt t="115801" x="4413250" y="2444750"/>
          <p14:tracePt t="115818" x="4711700" y="2482850"/>
          <p14:tracePt t="115835" x="5270500" y="2552700"/>
          <p14:tracePt t="115851" x="5854700" y="2635250"/>
          <p14:tracePt t="115868" x="6413500" y="2705100"/>
          <p14:tracePt t="115885" x="6934200" y="2705100"/>
          <p14:tracePt t="115901" x="7156450" y="2705100"/>
          <p14:tracePt t="115918" x="7366000" y="2730500"/>
          <p14:tracePt t="115934" x="7524750" y="2749550"/>
          <p14:tracePt t="115951" x="7702550" y="2781300"/>
          <p14:tracePt t="115959" x="7766050" y="2781300"/>
          <p14:tracePt t="115968" x="7829550" y="2781300"/>
          <p14:tracePt t="115984" x="7924800" y="2781300"/>
          <p14:tracePt t="116001" x="8007350" y="2781300"/>
          <p14:tracePt t="116018" x="8083550" y="2781300"/>
          <p14:tracePt t="116035" x="8204200" y="2781300"/>
          <p14:tracePt t="116051" x="8324850" y="2768600"/>
          <p14:tracePt t="116068" x="8445500" y="2717800"/>
          <p14:tracePt t="116085" x="8629650" y="2609850"/>
          <p14:tracePt t="116102" x="8724900" y="2533650"/>
          <p14:tracePt t="116118" x="8820150" y="2495550"/>
          <p14:tracePt t="116135" x="8921750" y="2463800"/>
          <p14:tracePt t="116151" x="8991600" y="2444750"/>
          <p14:tracePt t="116168" x="9061450" y="2425700"/>
          <p14:tracePt t="116185" x="9093200" y="2419350"/>
          <p14:tracePt t="116201" x="9124950" y="2406650"/>
          <p14:tracePt t="116218" x="9144000" y="2393950"/>
          <p14:tracePt t="116235" x="9150350" y="2387600"/>
          <p14:tracePt t="116268" x="9156700" y="2387600"/>
          <p14:tracePt t="116285" x="9169400" y="2374900"/>
          <p14:tracePt t="116302" x="9175750" y="2349500"/>
          <p14:tracePt t="116318" x="9175750" y="2324100"/>
          <p14:tracePt t="116335" x="9175750" y="2292350"/>
          <p14:tracePt t="116351" x="9156700" y="2247900"/>
          <p14:tracePt t="116368" x="9093200" y="2216150"/>
          <p14:tracePt t="116385" x="8928100" y="2178050"/>
          <p14:tracePt t="116402" x="8661400" y="2120900"/>
          <p14:tracePt t="116418" x="8401050" y="2076450"/>
          <p14:tracePt t="116435" x="8255000" y="2070100"/>
          <p14:tracePt t="116451" x="8178800" y="2070100"/>
          <p14:tracePt t="116468" x="8140700" y="2070100"/>
          <p14:tracePt t="116474" x="8134350" y="2070100"/>
          <p14:tracePt t="116528" x="8128000" y="2070100"/>
          <p14:tracePt t="116544" x="8121650" y="2070100"/>
          <p14:tracePt t="116551" x="8115300" y="2070100"/>
          <p14:tracePt t="116559" x="8102600" y="2070100"/>
          <p14:tracePt t="116568" x="8096250" y="2076450"/>
          <p14:tracePt t="116585" x="8083550" y="2089150"/>
          <p14:tracePt t="116602" x="8064500" y="2095500"/>
          <p14:tracePt t="116619" x="8058150" y="2101850"/>
          <p14:tracePt t="116635" x="8058150" y="2108200"/>
          <p14:tracePt t="116849" x="8058150" y="2114550"/>
          <p14:tracePt t="116853" x="8064500" y="2133600"/>
          <p14:tracePt t="116862" x="8102600" y="2139950"/>
          <p14:tracePt t="116872" x="8134350" y="2159000"/>
          <p14:tracePt t="116889" x="8204200" y="2171700"/>
          <p14:tracePt t="116906" x="8267700" y="2190750"/>
          <p14:tracePt t="116923" x="8324850" y="2197100"/>
          <p14:tracePt t="116940" x="8369300" y="2203450"/>
          <p14:tracePt t="116956" x="8382000" y="2203450"/>
          <p14:tracePt t="119177" x="8362950" y="2203450"/>
          <p14:tracePt t="119185" x="8305800" y="2203450"/>
          <p14:tracePt t="119191" x="8242300" y="2203450"/>
          <p14:tracePt t="119201" x="8159750" y="2197100"/>
          <p14:tracePt t="119218" x="7937500" y="2184400"/>
          <p14:tracePt t="119234" x="7651750" y="2178050"/>
          <p14:tracePt t="119251" x="7302500" y="2178050"/>
          <p14:tracePt t="119268" x="6896100" y="2178050"/>
          <p14:tracePt t="119285" x="6483350" y="2178050"/>
          <p14:tracePt t="119301" x="6096000" y="2178050"/>
          <p14:tracePt t="119317" x="5708650" y="2178050"/>
          <p14:tracePt t="119334" x="5461000" y="2178050"/>
          <p14:tracePt t="119351" x="5207000" y="2178050"/>
          <p14:tracePt t="119368" x="4940300" y="2178050"/>
          <p14:tracePt t="119384" x="4718050" y="2190750"/>
          <p14:tracePt t="119401" x="4540250" y="2203450"/>
          <p14:tracePt t="119417" x="4356100" y="2260600"/>
          <p14:tracePt t="119434" x="4140200" y="2286000"/>
          <p14:tracePt t="119451" x="3930650" y="2317750"/>
          <p14:tracePt t="119468" x="3746500" y="2343150"/>
          <p14:tracePt t="119485" x="3619500" y="2368550"/>
          <p14:tracePt t="119501" x="3517900" y="2374900"/>
          <p14:tracePt t="119518" x="3416300" y="2400300"/>
          <p14:tracePt t="119534" x="3371850" y="2406650"/>
          <p14:tracePt t="119551" x="3346450" y="2419350"/>
          <p14:tracePt t="119568" x="3327400" y="2438400"/>
          <p14:tracePt t="119585" x="3314700" y="2444750"/>
          <p14:tracePt t="119601" x="3308350" y="2451100"/>
          <p14:tracePt t="119618" x="3302000" y="2457450"/>
          <p14:tracePt t="119651" x="3289300" y="2457450"/>
          <p14:tracePt t="119668" x="3289300" y="2463800"/>
          <p14:tracePt t="119685" x="3289300" y="2470150"/>
          <p14:tracePt t="119701" x="3270250" y="2482850"/>
          <p14:tracePt t="119718" x="3251200" y="2495550"/>
          <p14:tracePt t="119735" x="3213100" y="2527300"/>
          <p14:tracePt t="119751" x="3155950" y="2559050"/>
          <p14:tracePt t="119768" x="3111500" y="2578100"/>
          <p14:tracePt t="119785" x="3028950" y="2603500"/>
          <p14:tracePt t="119801" x="2940050" y="2622550"/>
          <p14:tracePt t="119818" x="2870200" y="2635250"/>
          <p14:tracePt t="119835" x="2800350" y="2647950"/>
          <p14:tracePt t="119852" x="2768600" y="2654300"/>
          <p14:tracePt t="119868" x="2743200" y="2654300"/>
          <p14:tracePt t="119886" x="2730500" y="2654300"/>
          <p14:tracePt t="119901" x="2717800" y="2667000"/>
          <p14:tracePt t="119946" x="2711450" y="2667000"/>
          <p14:tracePt t="119954" x="2705100" y="2667000"/>
          <p14:tracePt t="119960" x="2692400" y="2667000"/>
          <p14:tracePt t="119968" x="2686050" y="2673350"/>
          <p14:tracePt t="119985" x="2660650" y="2673350"/>
          <p14:tracePt t="120001" x="2622550" y="2679700"/>
          <p14:tracePt t="120018" x="2552700" y="2698750"/>
          <p14:tracePt t="120035" x="2444750" y="2698750"/>
          <p14:tracePt t="120042" x="2381250" y="2698750"/>
          <p14:tracePt t="120051" x="2317750" y="2698750"/>
          <p14:tracePt t="120068" x="2190750" y="2698750"/>
          <p14:tracePt t="120086" x="2063750" y="2698750"/>
          <p14:tracePt t="120101" x="1860550" y="2698750"/>
          <p14:tracePt t="120118" x="1765300" y="2698750"/>
          <p14:tracePt t="120135" x="1727200" y="2698750"/>
          <p14:tracePt t="120152" x="1714500" y="2698750"/>
          <p14:tracePt t="120192" x="1708150" y="2698750"/>
          <p14:tracePt t="120249" x="1701800" y="2698750"/>
          <p14:tracePt t="120263" x="1682750" y="2698750"/>
          <p14:tracePt t="120275" x="1676400" y="2698750"/>
          <p14:tracePt t="120282" x="1663700" y="2698750"/>
          <p14:tracePt t="120289" x="1657350" y="2698750"/>
          <p14:tracePt t="120353" x="1651000" y="2698750"/>
          <p14:tracePt t="120367" x="1638300" y="2698750"/>
          <p14:tracePt t="120391" x="1631950" y="2698750"/>
          <p14:tracePt t="120399" x="1625600" y="2698750"/>
          <p14:tracePt t="120408" x="1612900" y="2698750"/>
          <p14:tracePt t="120418" x="1593850" y="2698750"/>
          <p14:tracePt t="120435" x="1549400" y="2698750"/>
          <p14:tracePt t="120452" x="1511300" y="2698750"/>
          <p14:tracePt t="120469" x="1473200" y="2705100"/>
          <p14:tracePt t="120485" x="1441450" y="2711450"/>
          <p14:tracePt t="120502" x="1409700" y="2711450"/>
          <p14:tracePt t="120519" x="1352550" y="2711450"/>
          <p14:tracePt t="120535" x="1282700" y="2730500"/>
          <p14:tracePt t="120552" x="1238250" y="2730500"/>
          <p14:tracePt t="120569" x="1193800" y="2730500"/>
          <p14:tracePt t="120585" x="1168400" y="2730500"/>
          <p14:tracePt t="120602" x="1162050" y="2730500"/>
          <p14:tracePt t="120619" x="1143000" y="2730500"/>
          <p14:tracePt t="120635" x="1136650" y="2730500"/>
          <p14:tracePt t="120652" x="1123950" y="2730500"/>
          <p14:tracePt t="120669" x="1117600" y="2730500"/>
          <p14:tracePt t="120783" x="1111250" y="2730500"/>
          <p14:tracePt t="120792" x="1104900" y="2730500"/>
          <p14:tracePt t="120802" x="1098550" y="2730500"/>
          <p14:tracePt t="120811" x="1085850" y="2736850"/>
          <p14:tracePt t="120826" x="1073150" y="2736850"/>
          <p14:tracePt t="120835" x="1060450" y="2736850"/>
          <p14:tracePt t="120852" x="1041400" y="2736850"/>
          <p14:tracePt t="120869" x="1016000" y="2736850"/>
          <p14:tracePt t="120886" x="1003300" y="2736850"/>
          <p14:tracePt t="120902" x="990600" y="2736850"/>
          <p14:tracePt t="120919" x="984250" y="2736850"/>
          <p14:tracePt t="120953" x="977900" y="2736850"/>
          <p14:tracePt t="121059" x="971550" y="2736850"/>
          <p14:tracePt t="121075" x="984250" y="2736850"/>
          <p14:tracePt t="121082" x="1003300" y="2736850"/>
          <p14:tracePt t="121091" x="1035050" y="2736850"/>
          <p14:tracePt t="121102" x="1130300" y="2736850"/>
          <p14:tracePt t="121119" x="1238250" y="2736850"/>
          <p14:tracePt t="121136" x="1320800" y="2736850"/>
          <p14:tracePt t="121152" x="1428750" y="2736850"/>
          <p14:tracePt t="121169" x="1498600" y="2736850"/>
          <p14:tracePt t="121186" x="1555750" y="2736850"/>
          <p14:tracePt t="121203" x="1581150" y="2736850"/>
          <p14:tracePt t="121219" x="1593850" y="2743200"/>
          <p14:tracePt t="121298" x="1606550" y="2743200"/>
          <p14:tracePt t="121304" x="1612900" y="2743200"/>
          <p14:tracePt t="121311" x="1631950" y="2743200"/>
          <p14:tracePt t="121320" x="1644650" y="2743200"/>
          <p14:tracePt t="121336" x="1701800" y="2755900"/>
          <p14:tracePt t="121353" x="1790700" y="2768600"/>
          <p14:tracePt t="121369" x="1866900" y="2774950"/>
          <p14:tracePt t="121386" x="1955800" y="2794000"/>
          <p14:tracePt t="121403" x="2063750" y="2800350"/>
          <p14:tracePt t="121419" x="2146300" y="2819400"/>
          <p14:tracePt t="121436" x="2209800" y="2832100"/>
          <p14:tracePt t="121453" x="2279650" y="2838450"/>
          <p14:tracePt t="121470" x="2355850" y="2844800"/>
          <p14:tracePt t="121487" x="2501900" y="2870200"/>
          <p14:tracePt t="121503" x="2628900" y="2882900"/>
          <p14:tracePt t="121519" x="2762250" y="2908300"/>
          <p14:tracePt t="121536" x="2908300" y="2908300"/>
          <p14:tracePt t="121553" x="3067050" y="2908300"/>
          <p14:tracePt t="121570" x="3206750" y="2908300"/>
          <p14:tracePt t="121586" x="3314700" y="2908300"/>
          <p14:tracePt t="121603" x="3371850" y="2908300"/>
          <p14:tracePt t="121619" x="3397250" y="2908300"/>
          <p14:tracePt t="121636" x="3403600" y="2908300"/>
          <p14:tracePt t="121653" x="3409950" y="2908300"/>
          <p14:tracePt t="121682" x="3416300" y="2908300"/>
          <p14:tracePt t="121706" x="3422650" y="2908300"/>
          <p14:tracePt t="121723" x="3435350" y="2908300"/>
          <p14:tracePt t="121746" x="3441700" y="2901950"/>
          <p14:tracePt t="121751" x="3448050" y="2901950"/>
          <p14:tracePt t="121762" x="3460750" y="2895600"/>
          <p14:tracePt t="121778" x="3479800" y="2895600"/>
          <p14:tracePt t="121786" x="3486150" y="2889250"/>
          <p14:tracePt t="121803" x="3505200" y="2882900"/>
          <p14:tracePt t="121820" x="3524250" y="2882900"/>
          <p14:tracePt t="121836" x="3556000" y="2876550"/>
          <p14:tracePt t="121853" x="3619500" y="2876550"/>
          <p14:tracePt t="121870" x="3708400" y="2876550"/>
          <p14:tracePt t="121887" x="3860800" y="2870200"/>
          <p14:tracePt t="121903" x="3962400" y="2844800"/>
          <p14:tracePt t="121920" x="4044950" y="2838450"/>
          <p14:tracePt t="121936" x="4127500" y="2819400"/>
          <p14:tracePt t="121953" x="4171950" y="2806700"/>
          <p14:tracePt t="121970" x="4203700" y="2800350"/>
          <p14:tracePt t="121986" x="4222750" y="2787650"/>
          <p14:tracePt t="122003" x="4235450" y="2781300"/>
          <p14:tracePt t="122037" x="4248150" y="2781300"/>
          <p14:tracePt t="122059" x="4254500" y="2781300"/>
          <p14:tracePt t="122071" x="4273550" y="2781300"/>
          <p14:tracePt t="122086" x="4311650" y="2781300"/>
          <p14:tracePt t="122103" x="4381500" y="2781300"/>
          <p14:tracePt t="122120" x="4502150" y="2781300"/>
          <p14:tracePt t="122137" x="4648200" y="2781300"/>
          <p14:tracePt t="122153" x="4775200" y="2781300"/>
          <p14:tracePt t="122170" x="4838700" y="2781300"/>
          <p14:tracePt t="122187" x="4991100" y="2781300"/>
          <p14:tracePt t="122203" x="5067300" y="2781300"/>
          <p14:tracePt t="122220" x="5143500" y="2781300"/>
          <p14:tracePt t="122237" x="5257800" y="2781300"/>
          <p14:tracePt t="122254" x="5410200" y="2794000"/>
          <p14:tracePt t="122271" x="5581650" y="2806700"/>
          <p14:tracePt t="122287" x="5657850" y="2806700"/>
          <p14:tracePt t="122303" x="5715000" y="2806700"/>
          <p14:tracePt t="122320" x="5746750" y="2806700"/>
          <p14:tracePt t="122337" x="5772150" y="2806700"/>
          <p14:tracePt t="122354" x="5816600" y="2806700"/>
          <p14:tracePt t="122370" x="5829300" y="2806700"/>
          <p14:tracePt t="122387" x="5854700" y="2806700"/>
          <p14:tracePt t="122403" x="5873750" y="2806700"/>
          <p14:tracePt t="122420" x="5899150" y="2806700"/>
          <p14:tracePt t="122437" x="5930900" y="2806700"/>
          <p14:tracePt t="122454" x="5975350" y="2806700"/>
          <p14:tracePt t="122470" x="6026150" y="2806700"/>
          <p14:tracePt t="122487" x="6140450" y="2806700"/>
          <p14:tracePt t="122503" x="6203950" y="2806700"/>
          <p14:tracePt t="122520" x="6248400" y="2806700"/>
          <p14:tracePt t="122537" x="6292850" y="2806700"/>
          <p14:tracePt t="122553" x="6305550" y="2806700"/>
          <p14:tracePt t="122570" x="6330950" y="2806700"/>
          <p14:tracePt t="122587" x="6375400" y="2819400"/>
          <p14:tracePt t="122604" x="6426200" y="2832100"/>
          <p14:tracePt t="122620" x="6521450" y="2838450"/>
          <p14:tracePt t="122637" x="6629400" y="2838450"/>
          <p14:tracePt t="122653" x="6724650" y="2838450"/>
          <p14:tracePt t="122671" x="6845300" y="2838450"/>
          <p14:tracePt t="122687" x="6972300" y="2838450"/>
          <p14:tracePt t="122704" x="7131050" y="2838450"/>
          <p14:tracePt t="122721" x="7219950" y="2838450"/>
          <p14:tracePt t="122737" x="7296150" y="2838450"/>
          <p14:tracePt t="122754" x="7359650" y="2838450"/>
          <p14:tracePt t="122771" x="7416800" y="2844800"/>
          <p14:tracePt t="122787" x="7505700" y="2863850"/>
          <p14:tracePt t="122804" x="7658100" y="2895600"/>
          <p14:tracePt t="122820" x="7835900" y="2914650"/>
          <p14:tracePt t="122837" x="8039100" y="2940050"/>
          <p14:tracePt t="122854" x="8166100" y="2952750"/>
          <p14:tracePt t="122871" x="8248650" y="2952750"/>
          <p14:tracePt t="122887" x="8293100" y="2946400"/>
          <p14:tracePt t="122904" x="8299450" y="2940050"/>
          <p14:tracePt t="123027" x="8305800" y="2940050"/>
          <p14:tracePt t="123033" x="8312150" y="2940050"/>
          <p14:tracePt t="123047" x="8324850" y="2933700"/>
          <p14:tracePt t="123054" x="8343900" y="2933700"/>
          <p14:tracePt t="123072" x="8413750" y="2933700"/>
          <p14:tracePt t="123087" x="8458200" y="2933700"/>
          <p14:tracePt t="123104" x="8509000" y="2933700"/>
          <p14:tracePt t="123121" x="8534400" y="2933700"/>
          <p14:tracePt t="123137" x="8566150" y="2921000"/>
          <p14:tracePt t="123154" x="8578850" y="2914650"/>
          <p14:tracePt t="123171" x="8591550" y="2914650"/>
          <p14:tracePt t="123187" x="8591550" y="2908300"/>
          <p14:tracePt t="123204" x="8610600" y="2895600"/>
          <p14:tracePt t="123221" x="8616950" y="2895600"/>
          <p14:tracePt t="123237" x="8616950" y="2889250"/>
          <p14:tracePt t="123255" x="8636000" y="2876550"/>
          <p14:tracePt t="123273" x="8661400" y="2857500"/>
          <p14:tracePt t="123288" x="8667750" y="2851150"/>
          <p14:tracePt t="123305" x="8680450" y="2844800"/>
          <p14:tracePt t="123321" x="8686800" y="2844800"/>
          <p14:tracePt t="123338" x="8705850" y="2832100"/>
          <p14:tracePt t="123354" x="8712200" y="2832100"/>
          <p14:tracePt t="123371" x="8718550" y="2825750"/>
          <p14:tracePt t="123419" x="8718550" y="2819400"/>
          <p14:tracePt t="123505" x="8724900" y="2813050"/>
          <p14:tracePt t="123529" x="8731250" y="2806700"/>
          <p14:tracePt t="123544" x="8737600" y="2800350"/>
          <p14:tracePt t="123569" x="8750300" y="2794000"/>
          <p14:tracePt t="123584" x="8756650" y="2794000"/>
          <p14:tracePt t="123597" x="8756650" y="2787650"/>
          <p14:tracePt t="123611" x="8769350" y="2787650"/>
          <p14:tracePt t="123617" x="8775700" y="2787650"/>
          <p14:tracePt t="123649" x="8782050" y="2781300"/>
          <p14:tracePt t="124356" x="8794750" y="2781300"/>
          <p14:tracePt t="124363" x="8801100" y="2781300"/>
          <p14:tracePt t="124372" x="8820150" y="2781300"/>
          <p14:tracePt t="124380" x="8832850" y="2781300"/>
          <p14:tracePt t="124397" x="8851900" y="2781300"/>
          <p14:tracePt t="128683" x="8858250" y="2781300"/>
          <p14:tracePt t="128707" x="8858250" y="2787650"/>
          <p14:tracePt t="128723" x="8851900" y="2787650"/>
          <p14:tracePt t="128732" x="8845550" y="2794000"/>
          <p14:tracePt t="128747" x="8845550" y="2800350"/>
          <p14:tracePt t="128773" x="8839200" y="2806700"/>
          <p14:tracePt t="128789" x="8832850" y="2806700"/>
          <p14:tracePt t="128917" x="8826500" y="2819400"/>
          <p14:tracePt t="128941" x="8807450" y="2819400"/>
          <p14:tracePt t="128955" x="8801100" y="2819400"/>
          <p14:tracePt t="128964" x="8782050" y="2819400"/>
          <p14:tracePt t="128989" x="8769350" y="2813050"/>
          <p14:tracePt t="128997" x="8763000" y="2813050"/>
          <p14:tracePt t="129008" x="8763000" y="2800350"/>
          <p14:tracePt t="129024" x="8750300" y="2794000"/>
          <p14:tracePt t="129041" x="8750300" y="2774950"/>
          <p14:tracePt t="129074" x="8743950" y="2768600"/>
          <p14:tracePt t="129099" x="8737600" y="2768600"/>
          <p14:tracePt t="129115" x="8731250" y="2768600"/>
          <p14:tracePt t="129139" x="8718550" y="2768600"/>
          <p14:tracePt t="129148" x="8712200" y="2768600"/>
          <p14:tracePt t="129157" x="8705850" y="2768600"/>
          <p14:tracePt t="129174" x="8693150" y="2768600"/>
          <p14:tracePt t="129198" x="8686800" y="2768600"/>
          <p14:tracePt t="129208" x="8680450" y="2768600"/>
          <p14:tracePt t="129224" x="8667750" y="2768600"/>
          <p14:tracePt t="129241" x="8661400" y="2768600"/>
          <p14:tracePt t="129258" x="8648700" y="2774950"/>
          <p14:tracePt t="129274" x="8623300" y="2774950"/>
          <p14:tracePt t="129291" x="8616950" y="2774950"/>
          <p14:tracePt t="129555" x="8604250" y="2774950"/>
          <p14:tracePt t="129565" x="8597900" y="2774950"/>
          <p14:tracePt t="129571" x="8591550" y="2774950"/>
          <p14:tracePt t="129581" x="8572500" y="2774950"/>
          <p14:tracePt t="129595" x="8540750" y="2774950"/>
          <p14:tracePt t="129612" x="8509000" y="2774950"/>
          <p14:tracePt t="129628" x="8464550" y="2774950"/>
          <p14:tracePt t="129645" x="8445500" y="2774950"/>
          <p14:tracePt t="129662" x="8432800" y="2774950"/>
          <p14:tracePt t="129796" x="8426450" y="2774950"/>
          <p14:tracePt t="129820" x="8420100" y="2774950"/>
          <p14:tracePt t="129836" x="8413750" y="2774950"/>
          <p14:tracePt t="129843" x="8407400" y="2774950"/>
          <p14:tracePt t="129854" x="8401050" y="2774950"/>
          <p14:tracePt t="129870" x="8375650" y="2768600"/>
          <p14:tracePt t="129879" x="8362950" y="2762250"/>
          <p14:tracePt t="129896" x="8324850" y="2743200"/>
          <p14:tracePt t="129912" x="8299450" y="2736850"/>
          <p14:tracePt t="129929" x="8280400" y="2730500"/>
          <p14:tracePt t="129945" x="8267700" y="2717800"/>
          <p14:tracePt t="129962" x="8261350" y="2711450"/>
          <p14:tracePt t="129979" x="8261350" y="2705100"/>
          <p14:tracePt t="129995" x="8248650" y="2692400"/>
          <p14:tracePt t="130013" x="8248650" y="2673350"/>
          <p14:tracePt t="130029" x="8248650" y="2654300"/>
          <p14:tracePt t="130046" x="8248650" y="2628900"/>
          <p14:tracePt t="130062" x="8248650" y="2616200"/>
          <p14:tracePt t="130079" x="8248650" y="2597150"/>
          <p14:tracePt t="130096" x="8255000" y="2571750"/>
          <p14:tracePt t="130112" x="8261350" y="2546350"/>
          <p14:tracePt t="130129" x="8267700" y="2514600"/>
          <p14:tracePt t="130162" x="8274050" y="2489200"/>
          <p14:tracePt t="130179" x="8286750" y="2463800"/>
          <p14:tracePt t="130196" x="8293100" y="2451100"/>
          <p14:tracePt t="130212" x="8305800" y="2438400"/>
          <p14:tracePt t="130229" x="8312150" y="2419350"/>
          <p14:tracePt t="130246" x="8324850" y="2413000"/>
          <p14:tracePt t="130262" x="8331200" y="2406650"/>
          <p14:tracePt t="130279" x="8350250" y="2393950"/>
          <p14:tracePt t="130312" x="8362950" y="2393950"/>
          <p14:tracePt t="130329" x="8375650" y="2393950"/>
          <p14:tracePt t="130346" x="8394700" y="2393950"/>
          <p14:tracePt t="130362" x="8413750" y="2393950"/>
          <p14:tracePt t="130379" x="8426450" y="2393950"/>
          <p14:tracePt t="130396" x="8445500" y="2393950"/>
          <p14:tracePt t="130413" x="8464550" y="2393950"/>
          <p14:tracePt t="130429" x="8477250" y="2393950"/>
          <p14:tracePt t="130446" x="8502650" y="2400300"/>
          <p14:tracePt t="130462" x="8534400" y="2406650"/>
          <p14:tracePt t="130479" x="8559800" y="2419350"/>
          <p14:tracePt t="130496" x="8566150" y="2419350"/>
          <p14:tracePt t="130512" x="8578850" y="2419350"/>
          <p14:tracePt t="130572" x="8585200" y="2425700"/>
          <p14:tracePt t="130588" x="8585200" y="2432050"/>
          <p14:tracePt t="130594" x="8591550" y="2432050"/>
          <p14:tracePt t="130603" x="8597900" y="2438400"/>
          <p14:tracePt t="130612" x="8604250" y="2438400"/>
          <p14:tracePt t="130629" x="8604250" y="2451100"/>
          <p14:tracePt t="130646" x="8610600" y="2463800"/>
          <p14:tracePt t="130663" x="8623300" y="2489200"/>
          <p14:tracePt t="130679" x="8629650" y="2514600"/>
          <p14:tracePt t="130696" x="8636000" y="2552700"/>
          <p14:tracePt t="130712" x="8636000" y="2571750"/>
          <p14:tracePt t="130729" x="8636000" y="2590800"/>
          <p14:tracePt t="130746" x="8636000" y="2616200"/>
          <p14:tracePt t="130763" x="8636000" y="2628900"/>
          <p14:tracePt t="130812" x="8636000" y="2641600"/>
          <p14:tracePt t="131052" x="8636000" y="2647950"/>
          <p14:tracePt t="131133" x="8636000" y="2660650"/>
          <p14:tracePt t="131156" x="8629650" y="2660650"/>
          <p14:tracePt t="131173" x="8623300" y="2667000"/>
          <p14:tracePt t="131182" x="8604250" y="2667000"/>
          <p14:tracePt t="131187" x="8597900" y="2667000"/>
          <p14:tracePt t="131201" x="8585200" y="2667000"/>
          <p14:tracePt t="131209" x="8572500" y="2673350"/>
          <p14:tracePt t="131227" x="8547100" y="2673350"/>
          <p14:tracePt t="131243" x="8528050" y="2673350"/>
          <p14:tracePt t="131260" x="8521700" y="2673350"/>
          <p14:tracePt t="131495" x="8515350" y="2673350"/>
          <p14:tracePt t="131512" x="8502650" y="2679700"/>
          <p14:tracePt t="131528" x="8496300" y="2679700"/>
          <p14:tracePt t="131543" x="8489950" y="2679700"/>
          <p14:tracePt t="131548" x="8477250" y="2679700"/>
          <p14:tracePt t="131564" x="8470900" y="2679700"/>
          <p14:tracePt t="131576" x="8458200" y="2679700"/>
          <p14:tracePt t="131593" x="8451850" y="2679700"/>
          <p14:tracePt t="131603" x="8445500" y="2679700"/>
          <p14:tracePt t="131620" x="8420100" y="2679700"/>
          <p14:tracePt t="131636" x="8407400" y="2679700"/>
          <p14:tracePt t="131653" x="8382000" y="2679700"/>
          <p14:tracePt t="131670" x="8362950" y="2679700"/>
          <p14:tracePt t="131686" x="8356600" y="2679700"/>
          <p14:tracePt t="131703" x="8350250" y="2679700"/>
          <p14:tracePt t="131792" x="8337550" y="2679700"/>
          <p14:tracePt t="131800" x="8331200" y="2679700"/>
          <p14:tracePt t="131812" x="8305800" y="2679700"/>
          <p14:tracePt t="131824" x="8293100" y="2679700"/>
          <p14:tracePt t="131837" x="8204200" y="2679700"/>
          <p14:tracePt t="131853" x="8121650" y="2679700"/>
          <p14:tracePt t="131870" x="8001000" y="2679700"/>
          <p14:tracePt t="131887" x="7893050" y="2679700"/>
          <p14:tracePt t="131904" x="7816850" y="2673350"/>
          <p14:tracePt t="131920" x="7785100" y="2667000"/>
          <p14:tracePt t="131937" x="7778750" y="2667000"/>
          <p14:tracePt t="131991" x="7772400" y="2660650"/>
          <p14:tracePt t="132045" x="7772400" y="2654300"/>
          <p14:tracePt t="132053" x="7772400" y="2647950"/>
          <p14:tracePt t="132074" x="7778750" y="2641600"/>
          <p14:tracePt t="132080" x="7778750" y="2635250"/>
          <p14:tracePt t="132087" x="7778750" y="2628900"/>
          <p14:tracePt t="132104" x="7797800" y="2616200"/>
          <p14:tracePt t="132120" x="7816850" y="2584450"/>
          <p14:tracePt t="132137" x="7842250" y="2552700"/>
          <p14:tracePt t="132154" x="7880350" y="2527300"/>
          <p14:tracePt t="132171" x="7905750" y="2501900"/>
          <p14:tracePt t="132187" x="7943850" y="2482850"/>
          <p14:tracePt t="132204" x="7988300" y="2470150"/>
          <p14:tracePt t="132220" x="8020050" y="2463800"/>
          <p14:tracePt t="132237" x="8058150" y="2463800"/>
          <p14:tracePt t="132254" x="8108950" y="2463800"/>
          <p14:tracePt t="132271" x="8140700" y="2451100"/>
          <p14:tracePt t="132287" x="8178800" y="2438400"/>
          <p14:tracePt t="132304" x="8210550" y="2432050"/>
          <p14:tracePt t="132320" x="8248650" y="2425700"/>
          <p14:tracePt t="132337" x="8286750" y="2419350"/>
          <p14:tracePt t="132354" x="8337550" y="2419350"/>
          <p14:tracePt t="132370" x="8375650" y="2419350"/>
          <p14:tracePt t="132387" x="8432800" y="2419350"/>
          <p14:tracePt t="132404" x="8483600" y="2425700"/>
          <p14:tracePt t="132420" x="8521700" y="2438400"/>
          <p14:tracePt t="132437" x="8547100" y="2451100"/>
          <p14:tracePt t="132454" x="8585200" y="2470150"/>
          <p14:tracePt t="132471" x="8623300" y="2495550"/>
          <p14:tracePt t="132487" x="8667750" y="2520950"/>
          <p14:tracePt t="132504" x="8686800" y="2527300"/>
          <p14:tracePt t="132521" x="8705850" y="2540000"/>
          <p14:tracePt t="132538" x="8705850" y="2546350"/>
          <p14:tracePt t="132554" x="8724900" y="2552700"/>
          <p14:tracePt t="132572" x="8731250" y="2565400"/>
          <p14:tracePt t="132587" x="8750300" y="2597150"/>
          <p14:tracePt t="132604" x="8756650" y="2603500"/>
          <p14:tracePt t="132621" x="8756650" y="2609850"/>
          <p14:tracePt t="132637" x="8763000" y="2616200"/>
          <p14:tracePt t="132654" x="8763000" y="2622550"/>
          <p14:tracePt t="132687" x="8763000" y="2628900"/>
          <p14:tracePt t="132704" x="8763000" y="2635250"/>
          <p14:tracePt t="132721" x="8763000" y="2641600"/>
          <p14:tracePt t="132737" x="8763000" y="2654300"/>
          <p14:tracePt t="132754" x="8763000" y="2660650"/>
          <p14:tracePt t="132805" x="8763000" y="2667000"/>
          <p14:tracePt t="132831" x="8756650" y="2679700"/>
          <p14:tracePt t="132869" x="8750300" y="2692400"/>
          <p14:tracePt t="132885" x="8743950" y="2698750"/>
          <p14:tracePt t="132901" x="8743950" y="2705100"/>
          <p14:tracePt t="132910" x="8737600" y="2711450"/>
          <p14:tracePt t="132916" x="8724900" y="2717800"/>
          <p14:tracePt t="132942" x="8705850" y="2724150"/>
          <p14:tracePt t="132951" x="8699500" y="2730500"/>
          <p14:tracePt t="132983" x="8686800" y="2730500"/>
          <p14:tracePt t="133005" x="8680450" y="2730500"/>
          <p14:tracePt t="133013" x="8674100" y="2730500"/>
          <p14:tracePt t="133025" x="8667750" y="2730500"/>
          <p14:tracePt t="133038" x="8655050" y="2730500"/>
          <p14:tracePt t="133054" x="8648700" y="2730500"/>
          <p14:tracePt t="133088" x="8642350" y="2730500"/>
          <p14:tracePt t="133175" x="8636000" y="2730500"/>
          <p14:tracePt t="133205" x="8629650" y="2730500"/>
          <p14:tracePt t="133221" x="8616950" y="2730500"/>
          <p14:tracePt t="133229" x="8616950" y="2736850"/>
          <p14:tracePt t="133238" x="8610600" y="2736850"/>
          <p14:tracePt t="133254" x="8604250" y="2736850"/>
          <p14:tracePt t="133271" x="8591550" y="2736850"/>
          <p14:tracePt t="133288" x="8585200" y="2736850"/>
          <p14:tracePt t="133304" x="8559800" y="2736850"/>
          <p14:tracePt t="133321" x="8540750" y="2743200"/>
          <p14:tracePt t="133338" x="8534400" y="2743200"/>
          <p14:tracePt t="133354" x="8515350" y="2755900"/>
          <p14:tracePt t="133372" x="8496300" y="2755900"/>
          <p14:tracePt t="133405" x="8483600" y="2755900"/>
          <p14:tracePt t="133422" x="8464550" y="2755900"/>
          <p14:tracePt t="133438" x="8458200" y="2755900"/>
          <p14:tracePt t="133455" x="8451850" y="2755900"/>
          <p14:tracePt t="133472" x="8445500" y="2755900"/>
          <p14:tracePt t="133520" x="8439150" y="2755900"/>
          <p14:tracePt t="133527" x="8420100" y="2755900"/>
          <p14:tracePt t="133538" x="8413750" y="2755900"/>
          <p14:tracePt t="133555" x="8343900" y="2749550"/>
          <p14:tracePt t="133572" x="8204200" y="2724150"/>
          <p14:tracePt t="133588" x="8089900" y="2711450"/>
          <p14:tracePt t="133605" x="7994650" y="2698750"/>
          <p14:tracePt t="133622" x="7899400" y="2686050"/>
          <p14:tracePt t="133638" x="7816850" y="2660650"/>
          <p14:tracePt t="133655" x="7778750" y="2647950"/>
          <p14:tracePt t="133688" x="7778750" y="2641600"/>
          <p14:tracePt t="133705" x="7778750" y="2622550"/>
          <p14:tracePt t="133722" x="7778750" y="2616200"/>
          <p14:tracePt t="133738" x="7778750" y="2597150"/>
          <p14:tracePt t="133748" x="7778750" y="2590800"/>
          <p14:tracePt t="133755" x="7778750" y="2584450"/>
          <p14:tracePt t="133773" x="7778750" y="2571750"/>
          <p14:tracePt t="133789" x="7791450" y="2559050"/>
          <p14:tracePt t="133806" x="7791450" y="2546350"/>
          <p14:tracePt t="133822" x="7797800" y="2533650"/>
          <p14:tracePt t="133838" x="7804150" y="2520950"/>
          <p14:tracePt t="133855" x="7823200" y="2489200"/>
          <p14:tracePt t="133871" x="7848600" y="2457450"/>
          <p14:tracePt t="133888" x="7880350" y="2419350"/>
          <p14:tracePt t="133905" x="7924800" y="2374900"/>
          <p14:tracePt t="133922" x="7969250" y="2336800"/>
          <p14:tracePt t="133938" x="8020050" y="2311400"/>
          <p14:tracePt t="133955" x="8045450" y="2298700"/>
          <p14:tracePt t="133972" x="8096250" y="2292350"/>
          <p14:tracePt t="133988" x="8128000" y="2279650"/>
          <p14:tracePt t="134005" x="8159750" y="2279650"/>
          <p14:tracePt t="134022" x="8185150" y="2273300"/>
          <p14:tracePt t="134039" x="8235950" y="2273300"/>
          <p14:tracePt t="134055" x="8267700" y="2273300"/>
          <p14:tracePt t="134072" x="8299450" y="2273300"/>
          <p14:tracePt t="134088" x="8343900" y="2273300"/>
          <p14:tracePt t="134105" x="8375650" y="2273300"/>
          <p14:tracePt t="134122" x="8394700" y="2273300"/>
          <p14:tracePt t="134138" x="8407400" y="2273300"/>
          <p14:tracePt t="134172" x="8426450" y="2279650"/>
          <p14:tracePt t="134189" x="8458200" y="2292350"/>
          <p14:tracePt t="134206" x="8496300" y="2311400"/>
          <p14:tracePt t="134222" x="8521700" y="2324100"/>
          <p14:tracePt t="134239" x="8572500" y="2343150"/>
          <p14:tracePt t="134245" x="8597900" y="2349500"/>
          <p14:tracePt t="134255" x="8616950" y="2362200"/>
          <p14:tracePt t="134272" x="8629650" y="2374900"/>
          <p14:tracePt t="134289" x="8636000" y="2374900"/>
          <p14:tracePt t="134306" x="8648700" y="2381250"/>
          <p14:tracePt t="134322" x="8648700" y="2387600"/>
          <p14:tracePt t="134339" x="8648700" y="2413000"/>
          <p14:tracePt t="134355" x="8648700" y="2425700"/>
          <p14:tracePt t="134372" x="8648700" y="2470150"/>
          <p14:tracePt t="134389" x="8648700" y="2489200"/>
          <p14:tracePt t="134405" x="8648700" y="2514600"/>
          <p14:tracePt t="134422" x="8648700" y="2527300"/>
          <p14:tracePt t="134439" x="8648700" y="2552700"/>
          <p14:tracePt t="134455" x="8648700" y="2584450"/>
          <p14:tracePt t="134472" x="8648700" y="2609850"/>
          <p14:tracePt t="134489" x="8648700" y="2628900"/>
          <p14:tracePt t="134505" x="8636000" y="2654300"/>
          <p14:tracePt t="134522" x="8629650" y="2660650"/>
          <p14:tracePt t="134556" x="8623300" y="2673350"/>
          <p14:tracePt t="134572" x="8623300" y="2679700"/>
          <p14:tracePt t="134589" x="8623300" y="2686050"/>
          <p14:tracePt t="134606" x="8616950" y="2692400"/>
          <p14:tracePt t="134623" x="8604250" y="2698750"/>
          <p14:tracePt t="134639" x="8597900" y="2711450"/>
          <p14:tracePt t="134656" x="8585200" y="2711450"/>
          <p14:tracePt t="134672" x="8566150" y="2730500"/>
          <p14:tracePt t="134689" x="8540750" y="2736850"/>
          <p14:tracePt t="134706" x="8509000" y="2743200"/>
          <p14:tracePt t="134723" x="8483600" y="2755900"/>
          <p14:tracePt t="134739" x="8464550" y="2755900"/>
          <p14:tracePt t="134756" x="8458200" y="2755900"/>
          <p14:tracePt t="138456" x="8445500" y="2762250"/>
          <p14:tracePt t="138463" x="8432800" y="2768600"/>
          <p14:tracePt t="138473" x="8420100" y="2768600"/>
          <p14:tracePt t="138480" x="8375650" y="2781300"/>
          <p14:tracePt t="138497" x="8229600" y="2800350"/>
          <p14:tracePt t="138513" x="8001000" y="2838450"/>
          <p14:tracePt t="138530" x="7747000" y="2876550"/>
          <p14:tracePt t="138546" x="7512050" y="2921000"/>
          <p14:tracePt t="138563" x="7302500" y="2971800"/>
          <p14:tracePt t="138580" x="7124700" y="2990850"/>
          <p14:tracePt t="138597" x="6965950" y="3016250"/>
          <p14:tracePt t="138613" x="6800850" y="3035300"/>
          <p14:tracePt t="138630" x="6470650" y="3098800"/>
          <p14:tracePt t="138646" x="6223000" y="3124200"/>
          <p14:tracePt t="138663" x="5937250" y="3168650"/>
          <p14:tracePt t="138680" x="5695950" y="3206750"/>
          <p14:tracePt t="138697" x="5473700" y="3238500"/>
          <p14:tracePt t="138714" x="5251450" y="3270250"/>
          <p14:tracePt t="138730" x="5022850" y="3295650"/>
          <p14:tracePt t="138746" x="4813300" y="3333750"/>
          <p14:tracePt t="138764" x="4673600" y="3340100"/>
          <p14:tracePt t="138780" x="4584700" y="3346450"/>
          <p14:tracePt t="138797" x="4508500" y="3371850"/>
          <p14:tracePt t="138815" x="4438650" y="3378200"/>
          <p14:tracePt t="138831" x="4318000" y="3390900"/>
          <p14:tracePt t="138847" x="4229100" y="3390900"/>
          <p14:tracePt t="138864" x="4165600" y="3390900"/>
          <p14:tracePt t="138880" x="4114800" y="3390900"/>
          <p14:tracePt t="138897" x="4076700" y="3390900"/>
          <p14:tracePt t="138913" x="4044950" y="3390900"/>
          <p14:tracePt t="138930" x="4006850" y="3390900"/>
          <p14:tracePt t="138947" x="3975100" y="3390900"/>
          <p14:tracePt t="138964" x="3930650" y="3390900"/>
          <p14:tracePt t="138980" x="3892550" y="3390900"/>
          <p14:tracePt t="138997" x="3835400" y="3371850"/>
          <p14:tracePt t="139015" x="3740150" y="3359150"/>
          <p14:tracePt t="139030" x="3695700" y="3340100"/>
          <p14:tracePt t="139047" x="3606800" y="3333750"/>
          <p14:tracePt t="139064" x="3543300" y="3333750"/>
          <p14:tracePt t="139080" x="3479800" y="3333750"/>
          <p14:tracePt t="139097" x="3390900" y="3333750"/>
          <p14:tracePt t="139114" x="3270250" y="3327400"/>
          <p14:tracePt t="139130" x="3124200" y="3302000"/>
          <p14:tracePt t="139147" x="3003550" y="3282950"/>
          <p14:tracePt t="139164" x="2870200" y="3263900"/>
          <p14:tracePt t="139180" x="2743200" y="3244850"/>
          <p14:tracePt t="139197" x="2635250" y="3238500"/>
          <p14:tracePt t="139214" x="2520950" y="3213100"/>
          <p14:tracePt t="139231" x="2444750" y="3206750"/>
          <p14:tracePt t="139247" x="2381250" y="3200400"/>
          <p14:tracePt t="139264" x="2355850" y="3200400"/>
          <p14:tracePt t="139281" x="2317750" y="3200400"/>
          <p14:tracePt t="139297" x="2235200" y="3187700"/>
          <p14:tracePt t="139314" x="2146300" y="3175000"/>
          <p14:tracePt t="139331" x="2057400" y="3162300"/>
          <p14:tracePt t="139337" x="2032000" y="3162300"/>
          <p14:tracePt t="139347" x="2012950" y="3162300"/>
          <p14:tracePt t="139364" x="1955800" y="3162300"/>
          <p14:tracePt t="139381" x="1879600" y="3162300"/>
          <p14:tracePt t="139398" x="1771650" y="3162300"/>
          <p14:tracePt t="139414" x="1676400" y="3162300"/>
          <p14:tracePt t="139430" x="1536700" y="3162300"/>
          <p14:tracePt t="139447" x="1454150" y="3162300"/>
          <p14:tracePt t="139464" x="1403350" y="3162300"/>
          <p14:tracePt t="139481" x="1346200" y="3175000"/>
          <p14:tracePt t="139497" x="1301750" y="3187700"/>
          <p14:tracePt t="139514" x="1263650" y="3206750"/>
          <p14:tracePt t="139531" x="1231900" y="3219450"/>
          <p14:tracePt t="139547" x="1219200" y="3219450"/>
          <p14:tracePt t="139564" x="1212850" y="3219450"/>
          <p14:tracePt t="139581" x="1200150" y="3232150"/>
          <p14:tracePt t="139598" x="1174750" y="3244850"/>
          <p14:tracePt t="139615" x="1143000" y="3244850"/>
          <p14:tracePt t="139631" x="1111250" y="3244850"/>
          <p14:tracePt t="139647" x="1098550" y="3244850"/>
          <p14:tracePt t="139664" x="1092200" y="3244850"/>
          <p14:tracePt t="139818" x="1092200" y="3251200"/>
          <p14:tracePt t="139848" x="1098550" y="3251200"/>
          <p14:tracePt t="139856" x="1104900" y="3251200"/>
          <p14:tracePt t="139865" x="1111250" y="3251200"/>
          <p14:tracePt t="139881" x="1123950" y="3251200"/>
          <p14:tracePt t="139898" x="1143000" y="3251200"/>
          <p14:tracePt t="139915" x="1162050" y="3251200"/>
          <p14:tracePt t="139948" x="1181100" y="3251200"/>
          <p14:tracePt t="139964" x="1181100" y="3257550"/>
          <p14:tracePt t="139981" x="1193800" y="3257550"/>
          <p14:tracePt t="139998" x="1206500" y="3263900"/>
          <p14:tracePt t="140016" x="1219200" y="3270250"/>
          <p14:tracePt t="140031" x="1244600" y="3270250"/>
          <p14:tracePt t="140129" x="1257300" y="3270250"/>
          <p14:tracePt t="140138" x="1263650" y="3270250"/>
          <p14:tracePt t="140146" x="1270000" y="3270250"/>
          <p14:tracePt t="140155" x="1289050" y="3270250"/>
          <p14:tracePt t="140165" x="1314450" y="3270250"/>
          <p14:tracePt t="140181" x="1352550" y="3282950"/>
          <p14:tracePt t="140199" x="1365250" y="3282950"/>
          <p14:tracePt t="140217" x="1384300" y="3289300"/>
          <p14:tracePt t="140436" x="1390650" y="3295650"/>
          <p14:tracePt t="140453" x="1390650" y="3302000"/>
          <p14:tracePt t="140456" x="1390650" y="3308350"/>
          <p14:tracePt t="140472" x="1377950" y="3321050"/>
          <p14:tracePt t="140594" x="1397000" y="3321050"/>
          <p14:tracePt t="140601" x="1409700" y="3327400"/>
          <p14:tracePt t="140610" x="1435100" y="3327400"/>
          <p14:tracePt t="140627" x="1492250" y="3346450"/>
          <p14:tracePt t="140644" x="1549400" y="3346450"/>
          <p14:tracePt t="140660" x="1600200" y="3352800"/>
          <p14:tracePt t="140677" x="1644650" y="3352800"/>
          <p14:tracePt t="140694" x="1682750" y="3365500"/>
          <p14:tracePt t="140711" x="1708150" y="3365500"/>
          <p14:tracePt t="140727" x="1739900" y="3371850"/>
          <p14:tracePt t="140744" x="1816100" y="3371850"/>
          <p14:tracePt t="140761" x="1911350" y="3384550"/>
          <p14:tracePt t="140777" x="2032000" y="3390900"/>
          <p14:tracePt t="140793" x="2184400" y="3416300"/>
          <p14:tracePt t="140810" x="2362200" y="3422650"/>
          <p14:tracePt t="140827" x="2533650" y="3448050"/>
          <p14:tracePt t="140844" x="2667000" y="3467100"/>
          <p14:tracePt t="140861" x="2774950" y="3479800"/>
          <p14:tracePt t="140877" x="2838450" y="3486150"/>
          <p14:tracePt t="140894" x="2914650" y="3486150"/>
          <p14:tracePt t="140912" x="3016250" y="3486150"/>
          <p14:tracePt t="140928" x="3073400" y="3486150"/>
          <p14:tracePt t="140944" x="3105150" y="3486150"/>
          <p14:tracePt t="140961" x="3149600" y="3473450"/>
          <p14:tracePt t="140977" x="3175000" y="3460750"/>
          <p14:tracePt t="140994" x="3181350" y="3460750"/>
          <p14:tracePt t="141011" x="3187700" y="3460750"/>
          <p14:tracePt t="141068" x="3200400" y="3460750"/>
          <p14:tracePt t="141075" x="3219450" y="3460750"/>
          <p14:tracePt t="141084" x="3232150" y="3460750"/>
          <p14:tracePt t="141094" x="3263900" y="3454400"/>
          <p14:tracePt t="141111" x="3352800" y="3441700"/>
          <p14:tracePt t="141127" x="3543300" y="3397250"/>
          <p14:tracePt t="141144" x="3663950" y="3365500"/>
          <p14:tracePt t="141161" x="3784600" y="3321050"/>
          <p14:tracePt t="141178" x="3873500" y="3295650"/>
          <p14:tracePt t="141194" x="3930650" y="3282950"/>
          <p14:tracePt t="141211" x="3956050" y="3263900"/>
          <p14:tracePt t="141228" x="3968750" y="3263900"/>
          <p14:tracePt t="141244" x="3975100" y="3263900"/>
          <p14:tracePt t="141261" x="3987800" y="3263900"/>
          <p14:tracePt t="141278" x="4000500" y="3263900"/>
          <p14:tracePt t="141294" x="4013200" y="3263900"/>
          <p14:tracePt t="141311" x="4013200" y="3257550"/>
          <p14:tracePt t="141328" x="4025900" y="3257550"/>
          <p14:tracePt t="141444" x="4032250" y="3257550"/>
          <p14:tracePt t="141449" x="4025900" y="3257550"/>
          <p14:tracePt t="141461" x="4000500" y="3270250"/>
          <p14:tracePt t="141478" x="3930650" y="3289300"/>
          <p14:tracePt t="141494" x="3790950" y="3333750"/>
          <p14:tracePt t="141511" x="3581400" y="3390900"/>
          <p14:tracePt t="141528" x="3321050" y="3486150"/>
          <p14:tracePt t="141544" x="3187700" y="3549650"/>
          <p14:tracePt t="141561" x="3086100" y="3587750"/>
          <p14:tracePt t="141578" x="3054350" y="3613150"/>
          <p14:tracePt t="141594" x="3028950" y="3638550"/>
          <p14:tracePt t="141611" x="3016250" y="3651250"/>
          <p14:tracePt t="141628" x="3003550" y="3676650"/>
          <p14:tracePt t="141645" x="2984500" y="3695700"/>
          <p14:tracePt t="141661" x="2971800" y="3714750"/>
          <p14:tracePt t="141678" x="2946400" y="3752850"/>
          <p14:tracePt t="141695" x="2933700" y="3790950"/>
          <p14:tracePt t="141711" x="2914650" y="3829050"/>
          <p14:tracePt t="141728" x="2901950" y="3867150"/>
          <p14:tracePt t="141745" x="2889250" y="3892550"/>
          <p14:tracePt t="141762" x="2882900" y="3911600"/>
          <p14:tracePt t="141778" x="2876550" y="3924300"/>
          <p14:tracePt t="141795" x="2863850" y="3949700"/>
          <p14:tracePt t="141812" x="2851150" y="3956050"/>
          <p14:tracePt t="141828" x="2832100" y="3975100"/>
          <p14:tracePt t="141845" x="2825750" y="3987800"/>
          <p14:tracePt t="141862" x="2806700" y="3987800"/>
          <p14:tracePt t="141878" x="2787650" y="3994150"/>
          <p14:tracePt t="141895" x="2755900" y="4013200"/>
          <p14:tracePt t="141913" x="2717800" y="4019550"/>
          <p14:tracePt t="141928" x="2616200" y="4044950"/>
          <p14:tracePt t="141945" x="2552700" y="4057650"/>
          <p14:tracePt t="141961" x="2514600" y="4070350"/>
          <p14:tracePt t="141978" x="2501900" y="4070350"/>
          <p14:tracePt t="142012" x="2495550" y="4070350"/>
          <p14:tracePt t="142132" x="2482850" y="4070350"/>
          <p14:tracePt t="142153" x="2470150" y="4070350"/>
          <p14:tracePt t="142161" x="2451100" y="4070350"/>
          <p14:tracePt t="142169" x="2425700" y="4070350"/>
          <p14:tracePt t="142178" x="2419350" y="4070350"/>
          <p14:tracePt t="142195" x="2368550" y="4070350"/>
          <p14:tracePt t="142211" x="2343150" y="4070350"/>
          <p14:tracePt t="142228" x="2324100" y="4064000"/>
          <p14:tracePt t="142262" x="2317750" y="4064000"/>
          <p14:tracePt t="142316" x="2311400" y="4064000"/>
          <p14:tracePt t="142404" x="2317750" y="4064000"/>
          <p14:tracePt t="142412" x="2362200" y="4064000"/>
          <p14:tracePt t="142419" x="2419350" y="4064000"/>
          <p14:tracePt t="142428" x="2514600" y="4076700"/>
          <p14:tracePt t="142445" x="2813050" y="4108450"/>
          <p14:tracePt t="142462" x="3270250" y="4184650"/>
          <p14:tracePt t="142478" x="3689350" y="4210050"/>
          <p14:tracePt t="142496" x="4108450" y="4222750"/>
          <p14:tracePt t="142512" x="4502150" y="4248150"/>
          <p14:tracePt t="142528" x="4641850" y="4260850"/>
          <p14:tracePt t="142545" x="4724400" y="4260850"/>
          <p14:tracePt t="142562" x="4794250" y="4273550"/>
          <p14:tracePt t="142579" x="4851400" y="4286250"/>
          <p14:tracePt t="142596" x="4895850" y="4286250"/>
          <p14:tracePt t="142612" x="4953000" y="4292600"/>
          <p14:tracePt t="142629" x="5016500" y="4298950"/>
          <p14:tracePt t="142645" x="5124450" y="4298950"/>
          <p14:tracePt t="142662" x="5251450" y="4298950"/>
          <p14:tracePt t="142678" x="5359400" y="4298950"/>
          <p14:tracePt t="142695" x="5480050" y="4298950"/>
          <p14:tracePt t="142712" x="5619750" y="4298950"/>
          <p14:tracePt t="142729" x="5702300" y="4298950"/>
          <p14:tracePt t="142745" x="5765800" y="4298950"/>
          <p14:tracePt t="142762" x="5797550" y="4298950"/>
          <p14:tracePt t="142779" x="5822950" y="4298950"/>
          <p14:tracePt t="142812" x="5829300" y="4298950"/>
          <p14:tracePt t="142996" x="5842000" y="4298950"/>
          <p14:tracePt t="143001" x="5880100" y="4298950"/>
          <p14:tracePt t="143012" x="5969000" y="4286250"/>
          <p14:tracePt t="143029" x="6286500" y="4248150"/>
          <p14:tracePt t="143046" x="6788150" y="4152900"/>
          <p14:tracePt t="143062" x="7308850" y="4000500"/>
          <p14:tracePt t="143079" x="7575550" y="3860800"/>
          <p14:tracePt t="143096" x="7759700" y="3790950"/>
          <p14:tracePt t="143112" x="7829550" y="3752850"/>
          <p14:tracePt t="143129" x="7848600" y="3740150"/>
          <p14:tracePt t="143162" x="7842250" y="3721100"/>
          <p14:tracePt t="143179" x="7835900" y="3721100"/>
          <p14:tracePt t="143196" x="7829550" y="3721100"/>
          <p14:tracePt t="143293" x="7816850" y="3721100"/>
          <p14:tracePt t="143300" x="7810500" y="3721100"/>
          <p14:tracePt t="143312" x="7766050" y="3721100"/>
          <p14:tracePt t="143329" x="7696200" y="3721100"/>
          <p14:tracePt t="143346" x="7537450" y="3721100"/>
          <p14:tracePt t="143363" x="7232650" y="3721100"/>
          <p14:tracePt t="143379" x="6756400" y="3721100"/>
          <p14:tracePt t="143396" x="6305550" y="3721100"/>
          <p14:tracePt t="143413" x="6096000" y="3721100"/>
          <p14:tracePt t="143429" x="6045200" y="3721100"/>
          <p14:tracePt t="143541" x="6038850" y="3721100"/>
          <p14:tracePt t="143577" x="6038850" y="3727450"/>
          <p14:tracePt t="143594" x="6032500" y="3727450"/>
          <p14:tracePt t="143651" x="6045200" y="3727450"/>
          <p14:tracePt t="143658" x="6083300" y="3727450"/>
          <p14:tracePt t="143669" x="6140450" y="3727450"/>
          <p14:tracePt t="143679" x="6235700" y="3727450"/>
          <p14:tracePt t="143697" x="6705600" y="3810000"/>
          <p14:tracePt t="143713" x="7105650" y="3886200"/>
          <p14:tracePt t="143730" x="7334250" y="3924300"/>
          <p14:tracePt t="143746" x="7454900" y="3937000"/>
          <p14:tracePt t="143763" x="7480300" y="3937000"/>
          <p14:tracePt t="143780" x="7486650" y="3937000"/>
          <p14:tracePt t="143813" x="7493000" y="3943350"/>
          <p14:tracePt t="143830" x="7493000" y="3949700"/>
          <p14:tracePt t="143846" x="7486650" y="3949700"/>
          <p14:tracePt t="143863" x="7473950" y="3949700"/>
          <p14:tracePt t="143880" x="7454900" y="3949700"/>
          <p14:tracePt t="143887" x="7442200" y="3949700"/>
          <p14:tracePt t="143898" x="7385050" y="3949700"/>
          <p14:tracePt t="143913" x="7258050" y="3949700"/>
          <p14:tracePt t="143930" x="7105650" y="3949700"/>
          <p14:tracePt t="143947" x="6959600" y="3949700"/>
          <p14:tracePt t="143963" x="6864350" y="3949700"/>
          <p14:tracePt t="143980" x="6813550" y="3943350"/>
          <p14:tracePt t="143996" x="6788150" y="3943350"/>
          <p14:tracePt t="144013" x="6781800" y="3937000"/>
          <p14:tracePt t="144117" x="6781800" y="3930650"/>
          <p14:tracePt t="144122" x="6794500" y="3924300"/>
          <p14:tracePt t="144139" x="6826250" y="3924300"/>
          <p14:tracePt t="144149" x="6877050" y="3924300"/>
          <p14:tracePt t="144163" x="6972300" y="3924300"/>
          <p14:tracePt t="144180" x="7124700" y="3924300"/>
          <p14:tracePt t="144196" x="7258050" y="3924300"/>
          <p14:tracePt t="144213" x="7378700" y="3924300"/>
          <p14:tracePt t="144230" x="7435850" y="3924300"/>
          <p14:tracePt t="144247" x="7461250" y="3924300"/>
          <p14:tracePt t="144317" x="7454900" y="3924300"/>
          <p14:tracePt t="144324" x="7448550" y="3924300"/>
          <p14:tracePt t="144434" x="7442200" y="3917950"/>
          <p14:tracePt t="144485" x="7429500" y="3917950"/>
          <p14:tracePt t="144492" x="7404100" y="3930650"/>
          <p14:tracePt t="144500" x="7366000" y="3930650"/>
          <p14:tracePt t="144514" x="7232650" y="3943350"/>
          <p14:tracePt t="144530" x="7124700" y="3905250"/>
          <p14:tracePt t="144547" x="7105650" y="3898900"/>
          <p14:tracePt t="144748" x="7099300" y="3898900"/>
          <p14:tracePt t="144762" x="7080250" y="3898900"/>
          <p14:tracePt t="144789" x="7073900" y="3892550"/>
          <p14:tracePt t="144795" x="7073900" y="3886200"/>
          <p14:tracePt t="144811" x="7073900" y="3879850"/>
          <p14:tracePt t="144828" x="7073900" y="3873500"/>
          <p14:tracePt t="144893" x="7073900" y="3867150"/>
          <p14:tracePt t="144898" x="7073900" y="3860800"/>
          <p14:tracePt t="144914" x="7086600" y="3860800"/>
          <p14:tracePt t="144923" x="7092950" y="3860800"/>
          <p14:tracePt t="144939" x="7156450" y="3860800"/>
          <p14:tracePt t="144956" x="7277100" y="3860800"/>
          <p14:tracePt t="144972" x="7404100" y="3860800"/>
          <p14:tracePt t="144989" x="7518400" y="3860800"/>
          <p14:tracePt t="145006" x="7562850" y="3860800"/>
          <p14:tracePt t="145379" x="7569200" y="3860800"/>
          <p14:tracePt t="145387" x="7588250" y="3860800"/>
          <p14:tracePt t="145394" x="7639050" y="3860800"/>
          <p14:tracePt t="145406" x="7689850" y="3860800"/>
          <p14:tracePt t="145419" x="7810500" y="3873500"/>
          <p14:tracePt t="145427" x="7874000" y="3886200"/>
          <p14:tracePt t="145436" x="7918450" y="3892550"/>
          <p14:tracePt t="145453" x="7988300" y="3905250"/>
          <p14:tracePt t="145469" x="7994650" y="3905250"/>
          <p14:tracePt t="145643" x="8051800" y="3905250"/>
          <p14:tracePt t="145651" x="8191500" y="3924300"/>
          <p14:tracePt t="145659" x="8394700" y="3962400"/>
          <p14:tracePt t="145669" x="8667750" y="3987800"/>
          <p14:tracePt t="145686" x="9245600" y="4070350"/>
          <p14:tracePt t="145703" x="9772650" y="4165600"/>
          <p14:tracePt t="145719" x="10020300" y="4165600"/>
          <p14:tracePt t="145736" x="10083800" y="4165600"/>
          <p14:tracePt t="145753" x="10090150" y="4165600"/>
          <p14:tracePt t="145803" x="10077450" y="4165600"/>
          <p14:tracePt t="145918" x="10071100" y="4165600"/>
          <p14:tracePt t="145942" x="10064750" y="4165600"/>
          <p14:tracePt t="145958" x="10058400" y="4165600"/>
          <p14:tracePt t="145974" x="10045700" y="4165600"/>
          <p14:tracePt t="146022" x="10039350" y="4165600"/>
          <p14:tracePt t="146206" x="10020300" y="4171950"/>
          <p14:tracePt t="146213" x="9944100" y="4171950"/>
          <p14:tracePt t="146221" x="9842500" y="4171950"/>
          <p14:tracePt t="146231" x="9664700" y="4171950"/>
          <p14:tracePt t="146247" x="9004300" y="4140200"/>
          <p14:tracePt t="146264" x="8318500" y="4032250"/>
          <p14:tracePt t="146281" x="7689850" y="3937000"/>
          <p14:tracePt t="146298" x="7258050" y="3873500"/>
          <p14:tracePt t="146314" x="7016750" y="3848100"/>
          <p14:tracePt t="146330" x="6985000" y="3835400"/>
          <p14:tracePt t="146526" x="6978650" y="3835400"/>
          <p14:tracePt t="146534" x="6972300" y="3835400"/>
          <p14:tracePt t="146541" x="6965950" y="3835400"/>
          <p14:tracePt t="146553" x="6959600" y="3835400"/>
          <p14:tracePt t="146574" x="6953250" y="3835400"/>
          <p14:tracePt t="146611" x="6940550" y="3835400"/>
          <p14:tracePt t="146619" x="6934200" y="3835400"/>
          <p14:tracePt t="146627" x="6927850" y="3835400"/>
          <p14:tracePt t="146636" x="6908800" y="3829050"/>
          <p14:tracePt t="146653" x="6877050" y="3822700"/>
          <p14:tracePt t="146670" x="6858000" y="3822700"/>
          <p14:tracePt t="146686" x="6832600" y="3816350"/>
          <p14:tracePt t="146782" x="6832600" y="3810000"/>
          <p14:tracePt t="146828" x="6832600" y="3803650"/>
          <p14:tracePt t="146835" x="6845300" y="3803650"/>
          <p14:tracePt t="146851" x="6858000" y="3803650"/>
          <p14:tracePt t="146860" x="6870700" y="3803650"/>
          <p14:tracePt t="146870" x="6883400" y="3803650"/>
          <p14:tracePt t="146886" x="6921500" y="3803650"/>
          <p14:tracePt t="146903" x="6972300" y="3803650"/>
          <p14:tracePt t="146920" x="7035800" y="3803650"/>
          <p14:tracePt t="146937" x="7143750" y="3803650"/>
          <p14:tracePt t="146943" x="7219950" y="3803650"/>
          <p14:tracePt t="146955" x="7385050" y="3803650"/>
          <p14:tracePt t="146970" x="7575550" y="3803650"/>
          <p14:tracePt t="146986" x="7766050" y="3803650"/>
          <p14:tracePt t="147003" x="7912100" y="3803650"/>
          <p14:tracePt t="147020" x="8032750" y="3803650"/>
          <p14:tracePt t="147037" x="8134350" y="3803650"/>
          <p14:tracePt t="147053" x="8210550" y="3803650"/>
          <p14:tracePt t="147070" x="8267700" y="3803650"/>
          <p14:tracePt t="147087" x="8318500" y="3803650"/>
          <p14:tracePt t="147104" x="8356600" y="3803650"/>
          <p14:tracePt t="147120" x="8407400" y="3803650"/>
          <p14:tracePt t="147137" x="8439150" y="3803650"/>
          <p14:tracePt t="147153" x="8477250" y="3803650"/>
          <p14:tracePt t="147173" x="8528050" y="3810000"/>
          <p14:tracePt t="147187" x="8642350" y="3816350"/>
          <p14:tracePt t="147203" x="8693150" y="3816350"/>
          <p14:tracePt t="147220" x="8820150" y="3816350"/>
          <p14:tracePt t="147237" x="8877300" y="3816350"/>
          <p14:tracePt t="147253" x="8909050" y="3803650"/>
          <p14:tracePt t="147270" x="8915400" y="3803650"/>
          <p14:tracePt t="147287" x="8928100" y="3803650"/>
          <p14:tracePt t="148717" x="8915400" y="3803650"/>
          <p14:tracePt t="148966" x="8902700" y="3810000"/>
          <p14:tracePt t="148972" x="8883650" y="3810000"/>
          <p14:tracePt t="148984" x="8851900" y="3810000"/>
          <p14:tracePt t="148995" x="8763000" y="3810000"/>
          <p14:tracePt t="149011" x="8629650" y="3810000"/>
          <p14:tracePt t="149028" x="8489950" y="3810000"/>
          <p14:tracePt t="149044" x="8343900" y="3810000"/>
          <p14:tracePt t="149061" x="8223250" y="3810000"/>
          <p14:tracePt t="149078" x="8108950" y="3810000"/>
          <p14:tracePt t="149095" x="8020050" y="3810000"/>
          <p14:tracePt t="149112" x="7943850" y="3810000"/>
          <p14:tracePt t="149128" x="7842250" y="3810000"/>
          <p14:tracePt t="149145" x="7715250" y="3810000"/>
          <p14:tracePt t="149162" x="7550150" y="3797300"/>
          <p14:tracePt t="149178" x="7346950" y="3765550"/>
          <p14:tracePt t="149195" x="7004050" y="3740150"/>
          <p14:tracePt t="149212" x="6661150" y="3714750"/>
          <p14:tracePt t="149228" x="6248400" y="3714750"/>
          <p14:tracePt t="149245" x="5905500" y="3714750"/>
          <p14:tracePt t="149262" x="5600700" y="3714750"/>
          <p14:tracePt t="149278" x="5289550" y="3708400"/>
          <p14:tracePt t="149295" x="5041900" y="3708400"/>
          <p14:tracePt t="149312" x="4845050" y="3708400"/>
          <p14:tracePt t="149328" x="4692650" y="3708400"/>
          <p14:tracePt t="149345" x="4610100" y="3708400"/>
          <p14:tracePt t="149361" x="4540250" y="3708400"/>
          <p14:tracePt t="149379" x="4464050" y="3714750"/>
          <p14:tracePt t="149396" x="4324350" y="3727450"/>
          <p14:tracePt t="149412" x="4222750" y="3752850"/>
          <p14:tracePt t="149428" x="4146550" y="3759200"/>
          <p14:tracePt t="149445" x="4064000" y="3765550"/>
          <p14:tracePt t="149462" x="3987800" y="3765550"/>
          <p14:tracePt t="149478" x="3911600" y="3765550"/>
          <p14:tracePt t="149486" x="3892550" y="3765550"/>
          <p14:tracePt t="149495" x="3867150" y="3765550"/>
          <p14:tracePt t="149512" x="3841750" y="3765550"/>
          <p14:tracePt t="149529" x="3822700" y="3765550"/>
          <p14:tracePt t="149562" x="3784600" y="3771900"/>
          <p14:tracePt t="149579" x="3759200" y="3778250"/>
          <p14:tracePt t="149596" x="3676650" y="3797300"/>
          <p14:tracePt t="149612" x="3556000" y="3816350"/>
          <p14:tracePt t="149629" x="3441700" y="3829050"/>
          <p14:tracePt t="149645" x="3276600" y="3835400"/>
          <p14:tracePt t="149662" x="3143250" y="3835400"/>
          <p14:tracePt t="149678" x="3035300" y="3835400"/>
          <p14:tracePt t="149695" x="2990850" y="3835400"/>
          <p14:tracePt t="149712" x="2971800" y="3835400"/>
          <p14:tracePt t="149729" x="2965450" y="3835400"/>
          <p14:tracePt t="149861" x="2959100" y="3835400"/>
          <p14:tracePt t="149869" x="2959100" y="3841750"/>
          <p14:tracePt t="149879" x="2952750" y="3848100"/>
          <p14:tracePt t="149895" x="2940050" y="3848100"/>
          <p14:tracePt t="149912" x="2908300" y="3848100"/>
          <p14:tracePt t="149929" x="2844800" y="3848100"/>
          <p14:tracePt t="149945" x="2774950" y="3848100"/>
          <p14:tracePt t="149962" x="2711450" y="3848100"/>
          <p14:tracePt t="149980" x="2622550" y="3848100"/>
          <p14:tracePt t="149997" x="2451100" y="3854450"/>
          <p14:tracePt t="150012" x="2343150" y="3854450"/>
          <p14:tracePt t="150029" x="2305050" y="3860800"/>
          <p14:tracePt t="150046" x="2273300" y="3867150"/>
          <p14:tracePt t="150062" x="2266950" y="3867150"/>
          <p14:tracePt t="150128" x="2260600" y="3873500"/>
          <p14:tracePt t="150134" x="2254250" y="3873500"/>
          <p14:tracePt t="150168" x="2247900" y="3879850"/>
          <p14:tracePt t="150185" x="2241550" y="3879850"/>
          <p14:tracePt t="150191" x="2235200" y="3879850"/>
          <p14:tracePt t="150204" x="2228850" y="3879850"/>
          <p14:tracePt t="150213" x="2216150" y="3879850"/>
          <p14:tracePt t="150535" x="2209800" y="3879850"/>
          <p14:tracePt t="150542" x="2203450" y="3886200"/>
          <p14:tracePt t="150606" x="2197100" y="3886200"/>
          <p14:tracePt t="150616" x="2190750" y="3892550"/>
          <p14:tracePt t="150621" x="2184400" y="3892550"/>
          <p14:tracePt t="150637" x="2178050" y="3892550"/>
          <p14:tracePt t="150646" x="2171700" y="3892550"/>
          <p14:tracePt t="150663" x="2165350" y="3892550"/>
          <p14:tracePt t="150773" x="2171700" y="3892550"/>
          <p14:tracePt t="150784" x="2184400" y="3892550"/>
          <p14:tracePt t="150799" x="2190750" y="3892550"/>
          <p14:tracePt t="150805" x="2203450" y="3892550"/>
          <p14:tracePt t="150818" x="2216150" y="3892550"/>
          <p14:tracePt t="150827" x="2222500" y="3892550"/>
          <p14:tracePt t="150845" x="2254250" y="3892550"/>
          <p14:tracePt t="150860" x="2279650" y="3892550"/>
          <p14:tracePt t="150877" x="2324100" y="3892550"/>
          <p14:tracePt t="150894" x="2368550" y="3892550"/>
          <p14:tracePt t="150910" x="2406650" y="3892550"/>
          <p14:tracePt t="150927" x="2444750" y="3892550"/>
          <p14:tracePt t="150943" x="2470150" y="3892550"/>
          <p14:tracePt t="150960" x="2482850" y="3879850"/>
          <p14:tracePt t="151001" x="2489200" y="3879850"/>
          <p14:tracePt t="151129" x="2489200" y="3886200"/>
          <p14:tracePt t="151248" x="2489200" y="3892550"/>
          <p14:tracePt t="151256" x="2489200" y="3898900"/>
          <p14:tracePt t="151265" x="2520950" y="3898900"/>
          <p14:tracePt t="151277" x="2609850" y="3911600"/>
          <p14:tracePt t="151294" x="2781300" y="3917950"/>
          <p14:tracePt t="151311" x="2997200" y="3943350"/>
          <p14:tracePt t="151327" x="3206750" y="3981450"/>
          <p14:tracePt t="151344" x="3295650" y="3987800"/>
          <p14:tracePt t="151361" x="3308350" y="3987800"/>
          <p14:tracePt t="151416" x="3289300" y="3981450"/>
          <p14:tracePt t="151422" x="3282950" y="3981450"/>
          <p14:tracePt t="151431" x="3270250" y="3981450"/>
          <p14:tracePt t="151528" x="3282950" y="3981450"/>
          <p14:tracePt t="151534" x="3289300" y="3981450"/>
          <p14:tracePt t="151544" x="3321050" y="3981450"/>
          <p14:tracePt t="151561" x="3378200" y="3987800"/>
          <p14:tracePt t="151577" x="3473450" y="4006850"/>
          <p14:tracePt t="151594" x="3575050" y="4038600"/>
          <p14:tracePt t="151611" x="3695700" y="4070350"/>
          <p14:tracePt t="151628" x="3816350" y="4102100"/>
          <p14:tracePt t="151645" x="3994150" y="4152900"/>
          <p14:tracePt t="151661" x="4051300" y="4165600"/>
          <p14:tracePt t="151677" x="4083050" y="4178300"/>
          <p14:tracePt t="151926" x="4102100" y="4178300"/>
          <p14:tracePt t="151935" x="4114800" y="4178300"/>
          <p14:tracePt t="151941" x="4140200" y="4178300"/>
          <p14:tracePt t="151951" x="4171950" y="4178300"/>
          <p14:tracePt t="151966" x="4260850" y="4171950"/>
          <p14:tracePt t="151983" x="4349750" y="4165600"/>
          <p14:tracePt t="151999" x="4445000" y="4165600"/>
          <p14:tracePt t="152016" x="4514850" y="4165600"/>
          <p14:tracePt t="152033" x="4540250" y="4165600"/>
          <p14:tracePt t="152038" x="4546600" y="4165600"/>
          <p14:tracePt t="152246" x="4546600" y="4159250"/>
          <p14:tracePt t="152278" x="4546600" y="4152900"/>
          <p14:tracePt t="152313" x="4552950" y="4146550"/>
          <p14:tracePt t="152326" x="4565650" y="4146550"/>
          <p14:tracePt t="152513" x="4546600" y="4146550"/>
          <p14:tracePt t="152518" x="4540250" y="4146550"/>
          <p14:tracePt t="152529" x="4527550" y="4146550"/>
          <p14:tracePt t="152537" x="4514850" y="4140200"/>
          <p14:tracePt t="152553" x="4489450" y="4127500"/>
          <p14:tracePt t="152570" x="4476750" y="4121150"/>
          <p14:tracePt t="152587" x="4470400" y="4121150"/>
          <p14:tracePt t="152614" x="4464050" y="4114800"/>
          <p14:tracePt t="152641" x="4464050" y="4108450"/>
          <p14:tracePt t="152665" x="4464050" y="4102100"/>
          <p14:tracePt t="152719" x="4464050" y="4095750"/>
          <p14:tracePt t="152734" x="4464050" y="4089400"/>
          <p14:tracePt t="152750" x="4470400" y="4083050"/>
          <p14:tracePt t="152782" x="4470400" y="4076700"/>
          <p14:tracePt t="152800" x="4470400" y="4070350"/>
          <p14:tracePt t="152810" x="4464050" y="4064000"/>
          <p14:tracePt t="152814" x="4445000" y="4051300"/>
          <p14:tracePt t="152824" x="4432300" y="4051300"/>
          <p14:tracePt t="152837" x="4400550" y="4038600"/>
          <p14:tracePt t="152853" x="4273550" y="3975100"/>
          <p14:tracePt t="152870" x="4191000" y="3956050"/>
          <p14:tracePt t="152887" x="4152900" y="3937000"/>
          <p14:tracePt t="152904" x="4121150" y="3911600"/>
          <p14:tracePt t="152920" x="4095750" y="3898900"/>
          <p14:tracePt t="152937" x="4089400" y="3892550"/>
          <p14:tracePt t="153047" x="4083050" y="3892550"/>
          <p14:tracePt t="153567" x="4070350" y="3886200"/>
          <p14:tracePt t="153576" x="4051300" y="3873500"/>
          <p14:tracePt t="153582" x="4038600" y="3867150"/>
          <p14:tracePt t="153590" x="4013200" y="3841750"/>
          <p14:tracePt t="153608" x="3994150" y="3822700"/>
          <p14:tracePt t="153624" x="3968750" y="3797300"/>
          <p14:tracePt t="153641" x="3956050" y="3790950"/>
          <p14:tracePt t="153689" x="3956050" y="3784600"/>
          <p14:tracePt t="154106" x="3962400" y="3778250"/>
          <p14:tracePt t="154113" x="4000500" y="3778250"/>
          <p14:tracePt t="154122" x="4038600" y="3778250"/>
          <p14:tracePt t="154130" x="4070350" y="3778250"/>
          <p14:tracePt t="154147" x="4152900" y="3778250"/>
          <p14:tracePt t="154163" x="4229100" y="3778250"/>
          <p14:tracePt t="154180" x="4273550" y="3778250"/>
          <p14:tracePt t="154197" x="4286250" y="3778250"/>
          <p14:tracePt t="154255" x="4273550" y="3778250"/>
          <p14:tracePt t="154263" x="4267200" y="3778250"/>
          <p14:tracePt t="154271" x="4260850" y="3778250"/>
          <p14:tracePt t="154280" x="4248150" y="3778250"/>
          <p14:tracePt t="154297" x="4241800" y="3778250"/>
          <p14:tracePt t="154407" x="4260850" y="3778250"/>
          <p14:tracePt t="154414" x="4273550" y="3778250"/>
          <p14:tracePt t="154423" x="4324350" y="3778250"/>
          <p14:tracePt t="154435" x="4368800" y="3778250"/>
          <p14:tracePt t="154447" x="4476750" y="3778250"/>
          <p14:tracePt t="154464" x="4591050" y="3778250"/>
          <p14:tracePt t="154481" x="4718050" y="3778250"/>
          <p14:tracePt t="154497" x="4838700" y="3778250"/>
          <p14:tracePt t="154514" x="4953000" y="3778250"/>
          <p14:tracePt t="154530" x="5029200" y="3778250"/>
          <p14:tracePt t="154547" x="5054600" y="3778250"/>
          <p14:tracePt t="154610" x="5060950" y="3778250"/>
          <p14:tracePt t="154999" x="5054600" y="3778250"/>
          <p14:tracePt t="155024" x="5048250" y="3778250"/>
          <p14:tracePt t="155515" x="5041900" y="3778250"/>
          <p14:tracePt t="155519" x="5029200" y="3778250"/>
          <p14:tracePt t="155528" x="5022850" y="3778250"/>
          <p14:tracePt t="155539" x="5016500" y="3778250"/>
          <p14:tracePt t="155555" x="4991100" y="3778250"/>
          <p14:tracePt t="155572" x="4959350" y="3778250"/>
          <p14:tracePt t="155577" x="4953000" y="3778250"/>
          <p14:tracePt t="155589" x="4946650" y="3778250"/>
          <p14:tracePt t="155606" x="4927600" y="3771900"/>
          <p14:tracePt t="155623" x="4895850" y="3765550"/>
          <p14:tracePt t="155639" x="4889500" y="3765550"/>
          <p14:tracePt t="155687" x="4883150" y="3765550"/>
          <p14:tracePt t="155695" x="4876800" y="3765550"/>
          <p14:tracePt t="155711" x="4870450" y="3765550"/>
          <p14:tracePt t="155722" x="4857750" y="3765550"/>
          <p14:tracePt t="155739" x="4826000" y="3765550"/>
          <p14:tracePt t="155755" x="4781550" y="3765550"/>
          <p14:tracePt t="155772" x="4711700" y="3740150"/>
          <p14:tracePt t="155789" x="4654550" y="3727450"/>
          <p14:tracePt t="155805" x="4616450" y="3708400"/>
          <p14:tracePt t="155822" x="4578350" y="3689350"/>
          <p14:tracePt t="155839" x="4565650" y="3683000"/>
          <p14:tracePt t="155856" x="4552950" y="3676650"/>
          <p14:tracePt t="155872" x="4546600" y="3670300"/>
          <p14:tracePt t="155979" x="4546600" y="3663950"/>
          <p14:tracePt t="155985" x="4546600" y="3651250"/>
          <p14:tracePt t="155995" x="4546600" y="3644900"/>
          <p14:tracePt t="156008" x="4546600" y="3632200"/>
          <p14:tracePt t="156022" x="4552950" y="3606800"/>
          <p14:tracePt t="156039" x="4565650" y="3594100"/>
          <p14:tracePt t="156055" x="4591050" y="3575050"/>
          <p14:tracePt t="156072" x="4622800" y="3556000"/>
          <p14:tracePt t="156089" x="4679950" y="3530600"/>
          <p14:tracePt t="156106" x="4756150" y="3511550"/>
          <p14:tracePt t="156123" x="4838700" y="3486150"/>
          <p14:tracePt t="156139" x="4914900" y="3479800"/>
          <p14:tracePt t="156156" x="4972050" y="3473450"/>
          <p14:tracePt t="156173" x="5022850" y="3473450"/>
          <p14:tracePt t="156189" x="5054600" y="3473450"/>
          <p14:tracePt t="156206" x="5073650" y="3473450"/>
          <p14:tracePt t="156223" x="5092700" y="3479800"/>
          <p14:tracePt t="156239" x="5111750" y="3511550"/>
          <p14:tracePt t="156256" x="5124450" y="3575050"/>
          <p14:tracePt t="156272" x="5143500" y="3644900"/>
          <p14:tracePt t="156289" x="5156200" y="3689350"/>
          <p14:tracePt t="156306" x="5175250" y="3746500"/>
          <p14:tracePt t="156323" x="5175250" y="3778250"/>
          <p14:tracePt t="156339" x="5175250" y="3803650"/>
          <p14:tracePt t="156356" x="5175250" y="3829050"/>
          <p14:tracePt t="156373" x="5175250" y="3841750"/>
          <p14:tracePt t="156451" x="5175250" y="3848100"/>
          <p14:tracePt t="157729" x="5175250" y="3873500"/>
          <p14:tracePt t="157740" x="5187950" y="3905250"/>
          <p14:tracePt t="157746" x="5219700" y="3962400"/>
          <p14:tracePt t="157752" x="5238750" y="4019550"/>
          <p14:tracePt t="157770" x="5257800" y="4121150"/>
          <p14:tracePt t="157786" x="5270500" y="4216400"/>
          <p14:tracePt t="157803" x="5270500" y="4279900"/>
          <p14:tracePt t="157819" x="5251450" y="4324350"/>
          <p14:tracePt t="157836" x="5194300" y="4387850"/>
          <p14:tracePt t="157852" x="5118100" y="4432300"/>
          <p14:tracePt t="157869" x="5035550" y="4483100"/>
          <p14:tracePt t="157887" x="4959350" y="4533900"/>
          <p14:tracePt t="157904" x="4883150" y="4578350"/>
          <p14:tracePt t="157919" x="4838700" y="4591050"/>
          <p14:tracePt t="157936" x="4711700" y="4616450"/>
          <p14:tracePt t="157953" x="4591050" y="4629150"/>
          <p14:tracePt t="157969" x="4483100" y="4641850"/>
          <p14:tracePt t="157986" x="4375150" y="4660900"/>
          <p14:tracePt t="158003" x="4273550" y="4679950"/>
          <p14:tracePt t="158020" x="4178300" y="4686300"/>
          <p14:tracePt t="158036" x="4064000" y="4705350"/>
          <p14:tracePt t="158053" x="3975100" y="4737100"/>
          <p14:tracePt t="158070" x="3898900" y="4768850"/>
          <p14:tracePt t="158086" x="3835400" y="4794250"/>
          <p14:tracePt t="158093" x="3816350" y="4794250"/>
          <p14:tracePt t="158104" x="3803650" y="4800600"/>
          <p14:tracePt t="158119" x="3657600" y="4826000"/>
          <p14:tracePt t="158136" x="3568700" y="4838700"/>
          <p14:tracePt t="158153" x="3473450" y="4851400"/>
          <p14:tracePt t="158169" x="3365500" y="4851400"/>
          <p14:tracePt t="158186" x="3276600" y="4870450"/>
          <p14:tracePt t="158203" x="3219450" y="4870450"/>
          <p14:tracePt t="158219" x="3194050" y="4870450"/>
          <p14:tracePt t="158236" x="3168650" y="4870450"/>
          <p14:tracePt t="158270" x="3162300" y="4870450"/>
          <p14:tracePt t="158287" x="3155950" y="4870450"/>
          <p14:tracePt t="158303" x="3149600" y="4870450"/>
          <p14:tracePt t="158329" x="3136900" y="4876800"/>
          <p14:tracePt t="158435" x="3136900" y="4889500"/>
          <p14:tracePt t="158449" x="3143250" y="4889500"/>
          <p14:tracePt t="158458" x="3149600" y="4889500"/>
          <p14:tracePt t="158470" x="3162300" y="4895850"/>
          <p14:tracePt t="158487" x="3175000" y="4902200"/>
          <p14:tracePt t="158627" x="3181350" y="4908550"/>
          <p14:tracePt t="158761" x="3175000" y="4908550"/>
          <p14:tracePt t="159217" x="3194050" y="4908550"/>
          <p14:tracePt t="159228" x="3219450" y="4908550"/>
          <p14:tracePt t="159235" x="3244850" y="4908550"/>
          <p14:tracePt t="159252" x="3295650" y="4908550"/>
          <p14:tracePt t="159269" x="3340100" y="4921250"/>
          <p14:tracePt t="159285" x="3397250" y="4927600"/>
          <p14:tracePt t="159302" x="3467100" y="4940300"/>
          <p14:tracePt t="159319" x="3530600" y="4959350"/>
          <p14:tracePt t="159338" x="3663950" y="4991100"/>
          <p14:tracePt t="159353" x="3746500" y="4991100"/>
          <p14:tracePt t="159369" x="3810000" y="4991100"/>
          <p14:tracePt t="159386" x="3867150" y="4991100"/>
          <p14:tracePt t="159402" x="3892550" y="4991100"/>
          <p14:tracePt t="159419" x="3917950" y="4991100"/>
          <p14:tracePt t="159435" x="3949700" y="4991100"/>
          <p14:tracePt t="159452" x="3981450" y="4991100"/>
          <p14:tracePt t="159469" x="4019550" y="4991100"/>
          <p14:tracePt t="159485" x="4051300" y="4991100"/>
          <p14:tracePt t="159502" x="4095750" y="4991100"/>
          <p14:tracePt t="159519" x="4152900" y="4991100"/>
          <p14:tracePt t="159536" x="4216400" y="4991100"/>
          <p14:tracePt t="159553" x="4356100" y="4991100"/>
          <p14:tracePt t="159569" x="4489450" y="4991100"/>
          <p14:tracePt t="159586" x="4648200" y="4991100"/>
          <p14:tracePt t="159602" x="4819650" y="4991100"/>
          <p14:tracePt t="159619" x="4965700" y="4991100"/>
          <p14:tracePt t="159627" x="5022850" y="4991100"/>
          <p14:tracePt t="159635" x="5092700" y="4991100"/>
          <p14:tracePt t="159652" x="5213350" y="5003800"/>
          <p14:tracePt t="159669" x="5302250" y="5010150"/>
          <p14:tracePt t="159685" x="5359400" y="5010150"/>
          <p14:tracePt t="159702" x="5397500" y="5022850"/>
          <p14:tracePt t="159719" x="5416550" y="5022850"/>
          <p14:tracePt t="159737" x="5441950" y="5022850"/>
          <p14:tracePt t="159752" x="5461000" y="5022850"/>
          <p14:tracePt t="159786" x="5473700" y="5022850"/>
          <p14:tracePt t="159802" x="5480050" y="5022850"/>
          <p14:tracePt t="160204" x="5486400" y="5022850"/>
          <p14:tracePt t="160212" x="5486400" y="5003800"/>
          <p14:tracePt t="160222" x="5499100" y="4972050"/>
          <p14:tracePt t="160238" x="5530850" y="4902200"/>
          <p14:tracePt t="160255" x="5537200" y="4857750"/>
          <p14:tracePt t="160272" x="5537200" y="4832350"/>
          <p14:tracePt t="160288" x="5549900" y="4819650"/>
          <p14:tracePt t="160549" x="5549900" y="4813300"/>
          <p14:tracePt t="161156" x="5537200" y="4813300"/>
          <p14:tracePt t="161285" x="5530850" y="4813300"/>
          <p14:tracePt t="161298" x="5524500" y="4813300"/>
          <p14:tracePt t="161314" x="5518150" y="4813300"/>
          <p14:tracePt t="161661" x="5511800" y="4813300"/>
          <p14:tracePt t="161666" x="5486400" y="4813300"/>
          <p14:tracePt t="161677" x="5448300" y="4813300"/>
          <p14:tracePt t="161684" x="5429250" y="4813300"/>
          <p14:tracePt t="161701" x="5378450" y="4806950"/>
          <p14:tracePt t="161718" x="5365750" y="4806950"/>
          <p14:tracePt t="162406" x="5384800" y="4806950"/>
          <p14:tracePt t="162413" x="5441950" y="4813300"/>
          <p14:tracePt t="162421" x="5467350" y="4819650"/>
          <p14:tracePt t="162430" x="5511800" y="4832350"/>
          <p14:tracePt t="162447" x="5568950" y="4851400"/>
          <p14:tracePt t="162463" x="5594350" y="4857750"/>
          <p14:tracePt t="162480" x="5619750" y="4864100"/>
          <p14:tracePt t="162497" x="5626100" y="4864100"/>
          <p14:tracePt t="162637" x="5613400" y="4864100"/>
          <p14:tracePt t="162644" x="5600700" y="4864100"/>
          <p14:tracePt t="162654" x="5588000" y="4864100"/>
          <p14:tracePt t="162663" x="5575300" y="4864100"/>
          <p14:tracePt t="162680" x="5556250" y="4857750"/>
          <p14:tracePt t="162687" x="5549900" y="4857750"/>
          <p14:tracePt t="162697" x="5543550" y="4851400"/>
          <p14:tracePt t="162714" x="5524500" y="4851400"/>
          <p14:tracePt t="163859" x="5511800" y="4851400"/>
          <p14:tracePt t="163868" x="5499100" y="4851400"/>
          <p14:tracePt t="163875" x="5486400" y="4851400"/>
          <p14:tracePt t="163883" x="5467350" y="4851400"/>
          <p14:tracePt t="163926" x="5461000" y="4851400"/>
          <p14:tracePt t="163979" x="5448300" y="4851400"/>
          <p14:tracePt t="164011" x="5435600" y="4851400"/>
          <p14:tracePt t="164021" x="5429250" y="4851400"/>
          <p14:tracePt t="164037" x="5422900" y="4851400"/>
          <p14:tracePt t="164043" x="5410200" y="4851400"/>
          <p14:tracePt t="164052" x="5403850" y="4851400"/>
          <p14:tracePt t="164067" x="5365750" y="4851400"/>
          <p14:tracePt t="164083" x="5334000" y="4851400"/>
          <p14:tracePt t="164100" x="5270500" y="4845050"/>
          <p14:tracePt t="164117" x="5232400" y="4826000"/>
          <p14:tracePt t="164134" x="5207000" y="4819650"/>
          <p14:tracePt t="164150" x="5187950" y="4819650"/>
          <p14:tracePt t="164167" x="5168900" y="4813300"/>
          <p14:tracePt t="164183" x="5156200" y="4813300"/>
          <p14:tracePt t="164191" x="5149850" y="4813300"/>
          <p14:tracePt t="164200" x="5143500" y="4813300"/>
          <p14:tracePt t="164217" x="5130800" y="4813300"/>
          <p14:tracePt t="164234" x="5124450" y="4813300"/>
          <p14:tracePt t="164250" x="5118100" y="4813300"/>
          <p14:tracePt t="164267" x="5111750" y="4813300"/>
          <p14:tracePt t="164287" x="5092700" y="4813300"/>
          <p14:tracePt t="164302" x="5086350" y="4826000"/>
          <p14:tracePt t="164318" x="5067300" y="4832350"/>
          <p14:tracePt t="164334" x="5029200" y="4838700"/>
          <p14:tracePt t="164350" x="4984750" y="4851400"/>
          <p14:tracePt t="164367" x="4902200" y="4864100"/>
          <p14:tracePt t="164384" x="4794250" y="4876800"/>
          <p14:tracePt t="164400" x="4667250" y="4902200"/>
          <p14:tracePt t="164417" x="4514850" y="4902200"/>
          <p14:tracePt t="164434" x="4381500" y="4902200"/>
          <p14:tracePt t="164450" x="4279900" y="4902200"/>
          <p14:tracePt t="164467" x="4248150" y="4902200"/>
          <p14:tracePt t="164484" x="4229100" y="4902200"/>
          <p14:tracePt t="164550" x="4222750" y="4902200"/>
          <p14:tracePt t="164558" x="4216400" y="4902200"/>
          <p14:tracePt t="164567" x="4203700" y="4902200"/>
          <p14:tracePt t="164584" x="4184650" y="4902200"/>
          <p14:tracePt t="164601" x="4171950" y="4902200"/>
          <p14:tracePt t="164634" x="4146550" y="4902200"/>
          <p14:tracePt t="164651" x="4133850" y="4902200"/>
          <p14:tracePt t="164667" x="4102100" y="4902200"/>
          <p14:tracePt t="164684" x="4070350" y="4895850"/>
          <p14:tracePt t="164701" x="4044950" y="4895850"/>
          <p14:tracePt t="164717" x="4019550" y="4889500"/>
          <p14:tracePt t="164812" x="4013200" y="4889500"/>
          <p14:tracePt t="164821" x="4006850" y="4889500"/>
          <p14:tracePt t="164838" x="4000500" y="4889500"/>
          <p14:tracePt t="164859" x="3994150" y="4889500"/>
          <p14:tracePt t="165027" x="3987800" y="4889500"/>
          <p14:tracePt t="165046" x="3975100" y="4889500"/>
          <p14:tracePt t="165053" x="3968750" y="4889500"/>
          <p14:tracePt t="165172" x="3968750" y="4883150"/>
          <p14:tracePt t="165180" x="3975100" y="4870450"/>
          <p14:tracePt t="165190" x="4025900" y="4870450"/>
          <p14:tracePt t="165201" x="4083050" y="4864100"/>
          <p14:tracePt t="165219" x="4248150" y="4857750"/>
          <p14:tracePt t="165235" x="4597400" y="4857750"/>
          <p14:tracePt t="165251" x="4845050" y="4857750"/>
          <p14:tracePt t="165268" x="4984750" y="4857750"/>
          <p14:tracePt t="165285" x="4997450" y="4857750"/>
          <p14:tracePt t="165398" x="5003800" y="4851400"/>
          <p14:tracePt t="165424" x="5010150" y="4845050"/>
          <p14:tracePt t="165431" x="5016500" y="4845050"/>
          <p14:tracePt t="165438" x="5022850" y="4845050"/>
          <p14:tracePt t="165452" x="5035550" y="4845050"/>
          <p14:tracePt t="165468" x="5060950" y="4845050"/>
          <p14:tracePt t="165485" x="5099050" y="4845050"/>
          <p14:tracePt t="165502" x="5162550" y="4845050"/>
          <p14:tracePt t="165519" x="5219700" y="4845050"/>
          <p14:tracePt t="165535" x="5245100" y="4845050"/>
          <p14:tracePt t="165552" x="5264150" y="4845050"/>
          <p14:tracePt t="165631" x="5283200" y="4838700"/>
          <p14:tracePt t="165640" x="5289550" y="4832350"/>
          <p14:tracePt t="165654" x="5289550" y="4819650"/>
          <p14:tracePt t="165671" x="5283200" y="4819650"/>
          <p14:tracePt t="165733" x="5314950" y="4819650"/>
          <p14:tracePt t="165741" x="5378450" y="4832350"/>
          <p14:tracePt t="165752" x="5429250" y="4832350"/>
          <p14:tracePt t="165769" x="5562600" y="4838700"/>
          <p14:tracePt t="165785" x="5651500" y="4851400"/>
          <p14:tracePt t="165802" x="5670550" y="4851400"/>
          <p14:tracePt t="165819" x="5676900" y="4857750"/>
          <p14:tracePt t="165835" x="5568950" y="4857750"/>
          <p14:tracePt t="165852" x="5340350" y="4857750"/>
          <p14:tracePt t="165868" x="5137150" y="4857750"/>
          <p14:tracePt t="165885" x="4991100" y="4857750"/>
          <p14:tracePt t="165902" x="4895850" y="4857750"/>
          <p14:tracePt t="165919" x="4851400" y="4857750"/>
          <p14:tracePt t="165974" x="4864100" y="4864100"/>
          <p14:tracePt t="165982" x="4902200" y="4870450"/>
          <p14:tracePt t="165992" x="4965700" y="4870450"/>
          <p14:tracePt t="166003" x="5022850" y="4889500"/>
          <p14:tracePt t="166019" x="5124450" y="4902200"/>
          <p14:tracePt t="166060" x="5124450" y="4921250"/>
          <p14:tracePt t="166073" x="5073650" y="4921250"/>
          <p14:tracePt t="166085" x="4914900" y="4921250"/>
          <p14:tracePt t="166102" x="4756150" y="4921250"/>
          <p14:tracePt t="166119" x="4641850" y="4921250"/>
          <p14:tracePt t="166135" x="4610100" y="4921250"/>
          <p14:tracePt t="166152" x="4603750" y="4921250"/>
          <p14:tracePt t="166199" x="4622800" y="4921250"/>
          <p14:tracePt t="166208" x="4641850" y="4921250"/>
          <p14:tracePt t="166221" x="4711700" y="4921250"/>
          <p14:tracePt t="166236" x="4806950" y="4921250"/>
          <p14:tracePt t="166252" x="4889500" y="4921250"/>
          <p14:tracePt t="166269" x="4933950" y="4921250"/>
          <p14:tracePt t="166308" x="4933950" y="4927600"/>
          <p14:tracePt t="166319" x="4914900" y="4940300"/>
          <p14:tracePt t="166336" x="4851400" y="4940300"/>
          <p14:tracePt t="166352" x="4794250" y="4940300"/>
          <p14:tracePt t="166369" x="4743450" y="4940300"/>
          <p14:tracePt t="166386" x="4724400" y="4940300"/>
          <p14:tracePt t="166403" x="4699000" y="4940300"/>
          <p14:tracePt t="166419" x="4635500" y="4933950"/>
          <p14:tracePt t="166436" x="4552950" y="4914900"/>
          <p14:tracePt t="166452" x="4413250" y="4895850"/>
          <p14:tracePt t="166469" x="4254500" y="4870450"/>
          <p14:tracePt t="166486" x="4006850" y="4806950"/>
          <p14:tracePt t="166503" x="3721100" y="4718050"/>
          <p14:tracePt t="166519" x="3397250" y="4629150"/>
          <p14:tracePt t="166536" x="3200400" y="4552950"/>
          <p14:tracePt t="166552" x="3067050" y="4502150"/>
          <p14:tracePt t="166569" x="2984500" y="4464050"/>
          <p14:tracePt t="166586" x="2959100" y="4438650"/>
          <p14:tracePt t="166602" x="2933700" y="4419600"/>
          <p14:tracePt t="166619" x="2927350" y="4413250"/>
          <p14:tracePt t="166636" x="2901950" y="4387850"/>
          <p14:tracePt t="166653" x="2870200" y="4368800"/>
          <p14:tracePt t="166670" x="2838450" y="4343400"/>
          <p14:tracePt t="166686" x="2806700" y="4324350"/>
          <p14:tracePt t="166702" x="2787650" y="4305300"/>
          <p14:tracePt t="166719" x="2774950" y="4305300"/>
          <p14:tracePt t="166736" x="2736850" y="4286250"/>
          <p14:tracePt t="166752" x="2692400" y="4267200"/>
          <p14:tracePt t="166769" x="2635250" y="4235450"/>
          <p14:tracePt t="166786" x="2597150" y="4216400"/>
          <p14:tracePt t="166804" x="2565400" y="4203700"/>
          <p14:tracePt t="166819" x="2520950" y="4184650"/>
          <p14:tracePt t="166836" x="2495550" y="4178300"/>
          <p14:tracePt t="166853" x="2438400" y="4159250"/>
          <p14:tracePt t="166869" x="2355850" y="4133850"/>
          <p14:tracePt t="166886" x="2273300" y="4102100"/>
          <p14:tracePt t="166903" x="2209800" y="4076700"/>
          <p14:tracePt t="166919" x="2165350" y="4057650"/>
          <p14:tracePt t="166936" x="2139950" y="4044950"/>
          <p14:tracePt t="166970" x="2133600" y="4044950"/>
          <p14:tracePt t="167541" x="2139950" y="4044950"/>
          <p14:tracePt t="167550" x="2171700" y="4044950"/>
          <p14:tracePt t="167557" x="2203450" y="4044950"/>
          <p14:tracePt t="167565" x="2247900" y="4044950"/>
          <p14:tracePt t="167581" x="2374900" y="4044950"/>
          <p14:tracePt t="167598" x="2546350" y="4044950"/>
          <p14:tracePt t="167614" x="2743200" y="4044950"/>
          <p14:tracePt t="167631" x="2914650" y="4044950"/>
          <p14:tracePt t="167648" x="3060700" y="4044950"/>
          <p14:tracePt t="167664" x="3187700" y="4044950"/>
          <p14:tracePt t="167681" x="3282950" y="4044950"/>
          <p14:tracePt t="167698" x="3403600" y="4044950"/>
          <p14:tracePt t="167715" x="3511550" y="4057650"/>
          <p14:tracePt t="167725" x="3632200" y="4070350"/>
          <p14:tracePt t="167748" x="3759200" y="4070350"/>
          <p14:tracePt t="167764" x="3854450" y="4070350"/>
          <p14:tracePt t="167781" x="3962400" y="4070350"/>
          <p14:tracePt t="167798" x="4064000" y="4076700"/>
          <p14:tracePt t="167815" x="4152900" y="4095750"/>
          <p14:tracePt t="167831" x="4210050" y="4095750"/>
          <p14:tracePt t="167848" x="4260850" y="4095750"/>
          <p14:tracePt t="167864" x="4305300" y="4108450"/>
          <p14:tracePt t="167881" x="4362450" y="4114800"/>
          <p14:tracePt t="167898" x="4400550" y="4114800"/>
          <p14:tracePt t="167915" x="4445000" y="4127500"/>
          <p14:tracePt t="167933" x="4483100" y="4133850"/>
          <p14:tracePt t="167948" x="4514850" y="4140200"/>
          <p14:tracePt t="167964" x="4559300" y="4159250"/>
          <p14:tracePt t="167981" x="4603750" y="4165600"/>
          <p14:tracePt t="167998" x="4629150" y="4165600"/>
          <p14:tracePt t="168015" x="4660900" y="4171950"/>
          <p14:tracePt t="168032" x="4679950" y="4171950"/>
          <p14:tracePt t="168048" x="4699000" y="4171950"/>
          <p14:tracePt t="168064" x="4711700" y="4171950"/>
          <p14:tracePt t="168081" x="4737100" y="4178300"/>
          <p14:tracePt t="168098" x="4768850" y="4184650"/>
          <p14:tracePt t="168115" x="4787900" y="4184650"/>
          <p14:tracePt t="168132" x="4806950" y="4184650"/>
          <p14:tracePt t="168148" x="4826000" y="4184650"/>
          <p14:tracePt t="168165" x="4832350" y="4184650"/>
          <p14:tracePt t="168182" x="4838700" y="4184650"/>
          <p14:tracePt t="168198" x="4864100" y="4184650"/>
          <p14:tracePt t="168215" x="4889500" y="4184650"/>
          <p14:tracePt t="168231" x="4908550" y="4184650"/>
          <p14:tracePt t="168238" x="4927600" y="4184650"/>
          <p14:tracePt t="168248" x="4933950" y="4184650"/>
          <p14:tracePt t="168282" x="4940300" y="4184650"/>
          <p14:tracePt t="170472" x="4933950" y="4184650"/>
          <p14:tracePt t="170478" x="4927600" y="4184650"/>
          <p14:tracePt t="170487" x="4914900" y="4184650"/>
          <p14:tracePt t="170503" x="4908550" y="4184650"/>
          <p14:tracePt t="170585" x="4908550" y="4171950"/>
          <p14:tracePt t="170784" x="4908550" y="4165600"/>
          <p14:tracePt t="170800" x="4902200" y="4165600"/>
          <p14:tracePt t="170808" x="4870450" y="4165600"/>
          <p14:tracePt t="170815" x="4845050" y="4165600"/>
          <p14:tracePt t="170824" x="4806950" y="4165600"/>
          <p14:tracePt t="170840" x="4743450" y="4165600"/>
          <p14:tracePt t="170856" x="4673600" y="4165600"/>
          <p14:tracePt t="170873" x="4629150" y="4165600"/>
          <p14:tracePt t="170890" x="4591050" y="4165600"/>
          <p14:tracePt t="170906" x="4559300" y="4165600"/>
          <p14:tracePt t="170923" x="4533900" y="4165600"/>
          <p14:tracePt t="170940" x="4514850" y="4165600"/>
          <p14:tracePt t="170957" x="4470400" y="4159250"/>
          <p14:tracePt t="170973" x="4356100" y="4127500"/>
          <p14:tracePt t="170990" x="4216400" y="4070350"/>
          <p14:tracePt t="171006" x="4051300" y="4000500"/>
          <p14:tracePt t="171023" x="3956050" y="3962400"/>
          <p14:tracePt t="171040" x="3911600" y="3949700"/>
          <p14:tracePt t="171057" x="3886200" y="3930650"/>
          <p14:tracePt t="171073" x="3879850" y="3930650"/>
          <p14:tracePt t="171090" x="3867150" y="3911600"/>
          <p14:tracePt t="171106" x="3860800" y="3911600"/>
          <p14:tracePt t="171123" x="3860800" y="3892550"/>
          <p14:tracePt t="171140" x="3854450" y="3886200"/>
          <p14:tracePt t="171157" x="3841750" y="3867150"/>
          <p14:tracePt t="171173" x="3835400" y="3829050"/>
          <p14:tracePt t="171190" x="3829050" y="3784600"/>
          <p14:tracePt t="171207" x="3829050" y="3752850"/>
          <p14:tracePt t="171223" x="3829050" y="3733800"/>
          <p14:tracePt t="171240" x="3822700" y="3721100"/>
          <p14:tracePt t="171257" x="3822700" y="3708400"/>
          <p14:tracePt t="171273" x="3841750" y="3670300"/>
          <p14:tracePt t="171290" x="3860800" y="3644900"/>
          <p14:tracePt t="171296" x="3873500" y="3632200"/>
          <p14:tracePt t="171306" x="3898900" y="3600450"/>
          <p14:tracePt t="171323" x="3930650" y="3562350"/>
          <p14:tracePt t="171340" x="3987800" y="3517900"/>
          <p14:tracePt t="171357" x="4032250" y="3479800"/>
          <p14:tracePt t="171373" x="4083050" y="3441700"/>
          <p14:tracePt t="171390" x="4114800" y="3416300"/>
          <p14:tracePt t="171407" x="4152900" y="3390900"/>
          <p14:tracePt t="171424" x="4171950" y="3378200"/>
          <p14:tracePt t="171440" x="4191000" y="3365500"/>
          <p14:tracePt t="171457" x="4222750" y="3359150"/>
          <p14:tracePt t="171473" x="4260850" y="3359150"/>
          <p14:tracePt t="171490" x="4324350" y="3359150"/>
          <p14:tracePt t="171507" x="4400550" y="3359150"/>
          <p14:tracePt t="171524" x="4514850" y="3359150"/>
          <p14:tracePt t="171540" x="4610100" y="3359150"/>
          <p14:tracePt t="171559" x="4711700" y="3365500"/>
          <p14:tracePt t="171573" x="4781550" y="3378200"/>
          <p14:tracePt t="171590" x="4826000" y="3397250"/>
          <p14:tracePt t="171607" x="4857750" y="3403600"/>
          <p14:tracePt t="171624" x="4870450" y="3409950"/>
          <p14:tracePt t="171640" x="4889500" y="3416300"/>
          <p14:tracePt t="171657" x="4895850" y="3429000"/>
          <p14:tracePt t="171674" x="4908550" y="3441700"/>
          <p14:tracePt t="171691" x="4914900" y="3473450"/>
          <p14:tracePt t="171707" x="4927600" y="3492500"/>
          <p14:tracePt t="171723" x="4933950" y="3505200"/>
          <p14:tracePt t="171740" x="4940300" y="3524250"/>
          <p14:tracePt t="171757" x="4940300" y="3530600"/>
          <p14:tracePt t="171774" x="4940300" y="3543300"/>
          <p14:tracePt t="171791" x="4946650" y="3568700"/>
          <p14:tracePt t="171807" x="4946650" y="3594100"/>
          <p14:tracePt t="171824" x="4946650" y="3619500"/>
          <p14:tracePt t="171841" x="4946650" y="3632200"/>
          <p14:tracePt t="171857" x="4946650" y="3663950"/>
          <p14:tracePt t="171874" x="4946650" y="3689350"/>
          <p14:tracePt t="171890" x="4946650" y="3708400"/>
          <p14:tracePt t="171907" x="4946650" y="3727450"/>
          <p14:tracePt t="171924" x="4940300" y="3740150"/>
          <p14:tracePt t="171942" x="4927600" y="3765550"/>
          <p14:tracePt t="171957" x="4921250" y="3790950"/>
          <p14:tracePt t="171974" x="4914900" y="3810000"/>
          <p14:tracePt t="171991" x="4914900" y="3835400"/>
          <p14:tracePt t="172007" x="4902200" y="3848100"/>
          <p14:tracePt t="172024" x="4895850" y="3860800"/>
          <p14:tracePt t="172041" x="4876800" y="3879850"/>
          <p14:tracePt t="172057" x="4864100" y="3898900"/>
          <p14:tracePt t="172074" x="4838700" y="3917950"/>
          <p14:tracePt t="172091" x="4819650" y="3930650"/>
          <p14:tracePt t="172108" x="4781550" y="3943350"/>
          <p14:tracePt t="172124" x="4762500" y="3949700"/>
          <p14:tracePt t="172141" x="4749800" y="3956050"/>
          <p14:tracePt t="172159" x="4730750" y="3968750"/>
          <p14:tracePt t="172174" x="4718050" y="3975100"/>
          <p14:tracePt t="172191" x="4705350" y="3981450"/>
          <p14:tracePt t="172208" x="4699000" y="3981450"/>
          <p14:tracePt t="172224" x="4692650" y="3994150"/>
          <p14:tracePt t="172241" x="4686300" y="3994150"/>
          <p14:tracePt t="172259" x="4667250" y="4000500"/>
          <p14:tracePt t="172291" x="4660900" y="4006850"/>
          <p14:tracePt t="172308" x="4648200" y="4013200"/>
          <p14:tracePt t="172324" x="4622800" y="4019550"/>
          <p14:tracePt t="172342" x="4603750" y="4025900"/>
          <p14:tracePt t="172358" x="4565650" y="4032250"/>
          <p14:tracePt t="172374" x="4559300" y="4032250"/>
          <p14:tracePt t="172391" x="4540250" y="4032250"/>
          <p14:tracePt t="172490" x="4533900" y="4032250"/>
          <p14:tracePt t="172530" x="4527550" y="4038600"/>
          <p14:tracePt t="172570" x="4521200" y="4044950"/>
          <p14:tracePt t="172583" x="4514850" y="4044950"/>
          <p14:tracePt t="172607" x="4508500" y="4051300"/>
          <p14:tracePt t="172648" x="4502150" y="4051300"/>
          <p14:tracePt t="172674" x="4495800" y="4051300"/>
          <p14:tracePt t="172706" x="4489450" y="4051300"/>
          <p14:tracePt t="172711" x="4476750" y="4064000"/>
          <p14:tracePt t="172724" x="4470400" y="4064000"/>
          <p14:tracePt t="172741" x="4464050" y="4070350"/>
          <p14:tracePt t="172758" x="4445000" y="4076700"/>
          <p14:tracePt t="172774" x="4425950" y="4076700"/>
          <p14:tracePt t="172791" x="4413250" y="4089400"/>
          <p14:tracePt t="173128" x="4400550" y="4089400"/>
          <p14:tracePt t="173136" x="4394200" y="4095750"/>
          <p14:tracePt t="173651" x="4387850" y="4095750"/>
          <p14:tracePt t="173658" x="4375150" y="4095750"/>
          <p14:tracePt t="173667" x="4362450" y="4108450"/>
          <p14:tracePt t="173675" x="4356100" y="4114800"/>
          <p14:tracePt t="173692" x="4337050" y="4127500"/>
          <p14:tracePt t="173709" x="4318000" y="4146550"/>
          <p14:tracePt t="173725" x="4311650" y="4152900"/>
          <p14:tracePt t="173742" x="4298950" y="4152900"/>
          <p14:tracePt t="173758" x="4292600" y="4165600"/>
          <p14:tracePt t="173775" x="4286250" y="4171950"/>
          <p14:tracePt t="173810" x="4273550" y="4171950"/>
          <p14:tracePt t="174441" x="4267200" y="4178300"/>
          <p14:tracePt t="174448" x="4260850" y="4178300"/>
          <p14:tracePt t="174456" x="4248150" y="4184650"/>
          <p14:tracePt t="174465" x="4241800" y="4191000"/>
          <p14:tracePt t="174482" x="4222750" y="4197350"/>
          <p14:tracePt t="174498" x="4159250" y="4216400"/>
          <p14:tracePt t="174515" x="4019550" y="4267200"/>
          <p14:tracePt t="174532" x="3714750" y="4438650"/>
          <p14:tracePt t="174548" x="3397250" y="4641850"/>
          <p14:tracePt t="174565" x="3155950" y="4876800"/>
          <p14:tracePt t="174582" x="2997200" y="5054600"/>
          <p14:tracePt t="174600" x="2895600" y="5181600"/>
          <p14:tracePt t="174615" x="2838450" y="5276850"/>
          <p14:tracePt t="174634" x="2787650" y="5391150"/>
          <p14:tracePt t="174649" x="2762250" y="5454650"/>
          <p14:tracePt t="174665" x="2736850" y="5492750"/>
          <p14:tracePt t="174682" x="2705100" y="5556250"/>
          <p14:tracePt t="174698" x="2692400" y="5575300"/>
          <p14:tracePt t="174715" x="2679700" y="5600700"/>
          <p14:tracePt t="174732" x="2673350" y="5613400"/>
          <p14:tracePt t="174749" x="2673350" y="5626100"/>
          <p14:tracePt t="174765" x="2673350" y="5632450"/>
          <p14:tracePt t="174782" x="2673350" y="5638800"/>
          <p14:tracePt t="174798" x="2673350" y="5651500"/>
          <p14:tracePt t="174815" x="2686050" y="5664200"/>
          <p14:tracePt t="174832" x="2686050" y="5670550"/>
          <p14:tracePt t="174849" x="2705100" y="5670550"/>
          <p14:tracePt t="174938" x="2711450" y="5670550"/>
          <p14:tracePt t="174960" x="2717800" y="5670550"/>
          <p14:tracePt t="174972" x="2724150" y="5670550"/>
          <p14:tracePt t="174978" x="2736850" y="5664200"/>
          <p14:tracePt t="174986" x="2743200" y="5657850"/>
          <p14:tracePt t="175001" x="2787650" y="5581650"/>
          <p14:tracePt t="175015" x="2870200" y="5467350"/>
          <p14:tracePt t="175032" x="2946400" y="5334000"/>
          <p14:tracePt t="175049" x="3041650" y="5156200"/>
          <p14:tracePt t="175065" x="3155950" y="4940300"/>
          <p14:tracePt t="175082" x="3270250" y="4768850"/>
          <p14:tracePt t="175099" x="3390900" y="4622800"/>
          <p14:tracePt t="175116" x="3492500" y="4533900"/>
          <p14:tracePt t="175132" x="3594100" y="4470400"/>
          <p14:tracePt t="175149" x="3702050" y="4419600"/>
          <p14:tracePt t="175166" x="3810000" y="4368800"/>
          <p14:tracePt t="175183" x="3905250" y="4349750"/>
          <p14:tracePt t="175199" x="4013200" y="4305300"/>
          <p14:tracePt t="175215" x="4038600" y="4292600"/>
          <p14:tracePt t="175232" x="4044950" y="4292600"/>
          <p14:tracePt t="175432" x="4064000" y="4267200"/>
          <p14:tracePt t="175444" x="4070350" y="4254500"/>
          <p14:tracePt t="175450" x="4089400" y="4210050"/>
          <p14:tracePt t="175457" x="4102100" y="4184650"/>
          <p14:tracePt t="175473" x="4140200" y="4102100"/>
          <p14:tracePt t="175489" x="4140200" y="4070350"/>
          <p14:tracePt t="175506" x="4140200" y="4044950"/>
          <p14:tracePt t="175523" x="4140200" y="4038600"/>
          <p14:tracePt t="175692" x="4133850" y="4038600"/>
          <p14:tracePt t="175716" x="4121150" y="4038600"/>
          <p14:tracePt t="175729" x="4108450" y="4038600"/>
          <p14:tracePt t="175761" x="4102100" y="4044950"/>
          <p14:tracePt t="175769" x="4095750" y="4044950"/>
          <p14:tracePt t="175833" x="4089400" y="4044950"/>
          <p14:tracePt t="176777" x="4076700" y="4044950"/>
          <p14:tracePt t="176785" x="4064000" y="4051300"/>
          <p14:tracePt t="176794" x="4057650" y="4051300"/>
          <p14:tracePt t="176811" x="4038600" y="4051300"/>
          <p14:tracePt t="176827" x="4025900" y="4051300"/>
          <p14:tracePt t="176844" x="4019550" y="4051300"/>
          <p14:tracePt t="176861" x="4013200" y="4051300"/>
          <p14:tracePt t="178130" x="4000500" y="4057650"/>
          <p14:tracePt t="178142" x="3994150" y="4057650"/>
          <p14:tracePt t="178157" x="3981450" y="4064000"/>
          <p14:tracePt t="178210" x="3975100" y="4064000"/>
          <p14:tracePt t="178218" x="3968750" y="4064000"/>
          <p14:tracePt t="178234" x="3962400" y="4064000"/>
          <p14:tracePt t="178828" x="3949700" y="4064000"/>
          <p14:tracePt t="178836" x="3943350" y="4064000"/>
          <p14:tracePt t="178925" x="3937000" y="4064000"/>
          <p14:tracePt t="178954" x="3930650" y="4064000"/>
          <p14:tracePt t="178978" x="3924300" y="4064000"/>
          <p14:tracePt t="179213" x="3943350" y="4064000"/>
          <p14:tracePt t="179218" x="3975100" y="4064000"/>
          <p14:tracePt t="179228" x="4006850" y="4064000"/>
          <p14:tracePt t="179237" x="4038600" y="4064000"/>
          <p14:tracePt t="179254" x="4114800" y="4064000"/>
          <p14:tracePt t="179270" x="4210050" y="4064000"/>
          <p14:tracePt t="179287" x="4286250" y="4064000"/>
          <p14:tracePt t="179304" x="4330700" y="4064000"/>
          <p14:tracePt t="179421" x="4330700" y="4070350"/>
          <p14:tracePt t="179427" x="4324350" y="4070350"/>
          <p14:tracePt t="179450" x="4318000" y="4070350"/>
          <p14:tracePt t="179555" x="4343400" y="4070350"/>
          <p14:tracePt t="179565" x="4400550" y="4070350"/>
          <p14:tracePt t="179572" x="4495800" y="4070350"/>
          <p14:tracePt t="179587" x="4705350" y="4070350"/>
          <p14:tracePt t="179604" x="4902200" y="4070350"/>
          <p14:tracePt t="179621" x="5029200" y="4070350"/>
          <p14:tracePt t="179637" x="5086350" y="4070350"/>
          <p14:tracePt t="179654" x="5092700" y="4070350"/>
          <p14:tracePt t="179827" x="5092700" y="4076700"/>
          <p14:tracePt t="179893" x="5086350" y="4083050"/>
          <p14:tracePt t="180430" x="5060950" y="4089400"/>
          <p14:tracePt t="180439" x="5048250" y="4095750"/>
          <p14:tracePt t="180445" x="5029200" y="4102100"/>
          <p14:tracePt t="180454" x="4997450" y="4108450"/>
          <p14:tracePt t="180471" x="4914900" y="4146550"/>
          <p14:tracePt t="180488" x="4705350" y="4210050"/>
          <p14:tracePt t="180505" x="4248150" y="4273550"/>
          <p14:tracePt t="180522" x="3625850" y="4362450"/>
          <p14:tracePt t="180538" x="3168650" y="4502150"/>
          <p14:tracePt t="180555" x="2679700" y="4724400"/>
          <p14:tracePt t="180571" x="2451100" y="4819650"/>
          <p14:tracePt t="180588" x="2286000" y="4883150"/>
          <p14:tracePt t="180605" x="2159000" y="4940300"/>
          <p14:tracePt t="180621" x="2076450" y="4984750"/>
          <p14:tracePt t="180638" x="1981200" y="5035550"/>
          <p14:tracePt t="180655" x="1885950" y="5086350"/>
          <p14:tracePt t="180671" x="1784350" y="5137150"/>
          <p14:tracePt t="180688" x="1663700" y="5175250"/>
          <p14:tracePt t="180705" x="1562100" y="5200650"/>
          <p14:tracePt t="180721" x="1466850" y="5232400"/>
          <p14:tracePt t="180738" x="1358900" y="5295900"/>
          <p14:tracePt t="180755" x="1301750" y="5346700"/>
          <p14:tracePt t="180771" x="1244600" y="5403850"/>
          <p14:tracePt t="180788" x="1187450" y="5473700"/>
          <p14:tracePt t="180805" x="1155700" y="5511800"/>
          <p14:tracePt t="180822" x="1136650" y="5575300"/>
          <p14:tracePt t="180838" x="1117600" y="5626100"/>
          <p14:tracePt t="180855" x="1117600" y="5689600"/>
          <p14:tracePt t="180872" x="1117600" y="5734050"/>
          <p14:tracePt t="180888" x="1130300" y="5784850"/>
          <p14:tracePt t="180905" x="1174750" y="5835650"/>
          <p14:tracePt t="180922" x="1200150" y="5873750"/>
          <p14:tracePt t="180938" x="1327150" y="5949950"/>
          <p14:tracePt t="180955" x="1397000" y="5988050"/>
          <p14:tracePt t="180971" x="1473200" y="6013450"/>
          <p14:tracePt t="180988" x="1498600" y="6013450"/>
          <p14:tracePt t="181005" x="1524000" y="6013450"/>
          <p14:tracePt t="181022" x="1555750" y="6013450"/>
          <p14:tracePt t="181039" x="1587500" y="6013450"/>
          <p14:tracePt t="181055" x="1625600" y="6019800"/>
          <p14:tracePt t="181072" x="1670050" y="6038850"/>
          <p14:tracePt t="181088" x="1765300" y="6045200"/>
          <p14:tracePt t="181105" x="1892300" y="6051550"/>
          <p14:tracePt t="181123" x="2171700" y="6051550"/>
          <p14:tracePt t="181138" x="2298700" y="6051550"/>
          <p14:tracePt t="181155" x="2311400" y="6051550"/>
          <p14:tracePt t="181172" x="2273300" y="6013450"/>
          <p14:tracePt t="181189" x="2114550" y="5949950"/>
          <p14:tracePt t="181460" x="2101850" y="5943600"/>
          <p14:tracePt t="181467" x="2095500" y="5943600"/>
          <p14:tracePt t="181475" x="2082800" y="5943600"/>
          <p14:tracePt t="181492" x="2076450" y="5943600"/>
          <p14:tracePt t="181548" x="2070100" y="5943600"/>
          <p14:tracePt t="181590" x="2070100" y="5937250"/>
          <p14:tracePt t="181662" x="2070100" y="5930900"/>
          <p14:tracePt t="181667" x="2076450" y="5930900"/>
          <p14:tracePt t="181675" x="2095500" y="5930900"/>
          <p14:tracePt t="181684" x="2114550" y="5930900"/>
          <p14:tracePt t="181701" x="2209800" y="5937250"/>
          <p14:tracePt t="181718" x="2317750" y="5949950"/>
          <p14:tracePt t="181735" x="2451100" y="5949950"/>
          <p14:tracePt t="181751" x="2654300" y="5949950"/>
          <p14:tracePt t="181768" x="2876550" y="5949950"/>
          <p14:tracePt t="181784" x="3016250" y="5949950"/>
          <p14:tracePt t="181801" x="3111500" y="5937250"/>
          <p14:tracePt t="181818" x="3162300" y="5930900"/>
          <p14:tracePt t="181834" x="3175000" y="5930900"/>
          <p14:tracePt t="181976" x="3175000" y="5924550"/>
          <p14:tracePt t="181982" x="3181350" y="5911850"/>
          <p14:tracePt t="181990" x="3181350" y="5905500"/>
          <p14:tracePt t="182003" x="3200400" y="5899150"/>
          <p14:tracePt t="182019" x="3257550" y="5835650"/>
          <p14:tracePt t="182035" x="3270250" y="5803900"/>
          <p14:tracePt t="182051" x="3289300" y="5721350"/>
          <p14:tracePt t="182068" x="3289300" y="5657850"/>
          <p14:tracePt t="182085" x="3263900" y="5588000"/>
          <p14:tracePt t="182102" x="3238500" y="5511800"/>
          <p14:tracePt t="182119" x="3194050" y="5429250"/>
          <p14:tracePt t="182135" x="3168650" y="5397500"/>
          <p14:tracePt t="182152" x="3124200" y="5353050"/>
          <p14:tracePt t="182168" x="3073400" y="5327650"/>
          <p14:tracePt t="182185" x="3041650" y="5308600"/>
          <p14:tracePt t="182202" x="3028950" y="5308600"/>
          <p14:tracePt t="182219" x="3009900" y="5302250"/>
          <p14:tracePt t="182235" x="2990850" y="5302250"/>
          <p14:tracePt t="182252" x="2965450" y="5302250"/>
          <p14:tracePt t="182268" x="2933700" y="5302250"/>
          <p14:tracePt t="182285" x="2876550" y="5302250"/>
          <p14:tracePt t="182302" x="2825750" y="5302250"/>
          <p14:tracePt t="182319" x="2743200" y="5321300"/>
          <p14:tracePt t="182335" x="2647950" y="5353050"/>
          <p14:tracePt t="182352" x="2540000" y="5378450"/>
          <p14:tracePt t="182368" x="2476500" y="5397500"/>
          <p14:tracePt t="182385" x="2419350" y="5429250"/>
          <p14:tracePt t="182402" x="2362200" y="5454650"/>
          <p14:tracePt t="182419" x="2311400" y="5486400"/>
          <p14:tracePt t="182435" x="2266950" y="5518150"/>
          <p14:tracePt t="182452" x="2235200" y="5537200"/>
          <p14:tracePt t="182469" x="2222500" y="5549900"/>
          <p14:tracePt t="182485" x="2209800" y="5568950"/>
          <p14:tracePt t="182502" x="2209800" y="5594350"/>
          <p14:tracePt t="182519" x="2203450" y="5619750"/>
          <p14:tracePt t="182535" x="2197100" y="5657850"/>
          <p14:tracePt t="182552" x="2197100" y="5676900"/>
          <p14:tracePt t="182569" x="2197100" y="5695950"/>
          <p14:tracePt t="182585" x="2197100" y="5721350"/>
          <p14:tracePt t="182603" x="2197100" y="5753100"/>
          <p14:tracePt t="182619" x="2197100" y="5778500"/>
          <p14:tracePt t="182635" x="2197100" y="5803900"/>
          <p14:tracePt t="182652" x="2197100" y="5816600"/>
          <p14:tracePt t="182669" x="2197100" y="5829300"/>
          <p14:tracePt t="182686" x="2197100" y="5848350"/>
          <p14:tracePt t="182702" x="2197100" y="5861050"/>
          <p14:tracePt t="182719" x="2197100" y="5886450"/>
          <p14:tracePt t="182736" x="2209800" y="5905500"/>
          <p14:tracePt t="182752" x="2222500" y="5918200"/>
          <p14:tracePt t="182769" x="2241550" y="5937250"/>
          <p14:tracePt t="182785" x="2247900" y="5943600"/>
          <p14:tracePt t="182803" x="2273300" y="5962650"/>
          <p14:tracePt t="182819" x="2292350" y="5969000"/>
          <p14:tracePt t="182836" x="2317750" y="5988050"/>
          <p14:tracePt t="182852" x="2330450" y="5988050"/>
          <p14:tracePt t="182869" x="2349500" y="5988050"/>
          <p14:tracePt t="182886" x="2374900" y="5988050"/>
          <p14:tracePt t="182902" x="2393950" y="5988050"/>
          <p14:tracePt t="182919" x="2413000" y="5994400"/>
          <p14:tracePt t="182936" x="2425700" y="5994400"/>
          <p14:tracePt t="182952" x="2444750" y="5994400"/>
          <p14:tracePt t="182969" x="2457450" y="5994400"/>
          <p14:tracePt t="182979" x="2463800" y="5994400"/>
          <p14:tracePt t="182986" x="2476500" y="5994400"/>
          <p14:tracePt t="183004" x="2495550" y="5994400"/>
          <p14:tracePt t="183019" x="2533650" y="5994400"/>
          <p14:tracePt t="183036" x="2552700" y="5994400"/>
          <p14:tracePt t="183053" x="2584450" y="5994400"/>
          <p14:tracePt t="183069" x="2628900" y="5994400"/>
          <p14:tracePt t="183086" x="2641600" y="5994400"/>
          <p14:tracePt t="183102" x="2660650" y="5988050"/>
          <p14:tracePt t="183119" x="2679700" y="5988050"/>
          <p14:tracePt t="183136" x="2679700" y="5981700"/>
          <p14:tracePt t="183153" x="2686050" y="5975350"/>
          <p14:tracePt t="183169" x="2698750" y="5975350"/>
          <p14:tracePt t="183187" x="2711450" y="5962650"/>
          <p14:tracePt t="183203" x="2717800" y="5956300"/>
          <p14:tracePt t="183219" x="2730500" y="5949950"/>
          <p14:tracePt t="183236" x="2749550" y="5937250"/>
          <p14:tracePt t="183253" x="2755900" y="5937250"/>
          <p14:tracePt t="183269" x="2774950" y="5937250"/>
          <p14:tracePt t="183286" x="2787650" y="5924550"/>
          <p14:tracePt t="183303" x="2806700" y="5911850"/>
          <p14:tracePt t="183319" x="2819400" y="5905500"/>
          <p14:tracePt t="183336" x="2832100" y="5892800"/>
          <p14:tracePt t="183353" x="2844800" y="5880100"/>
          <p14:tracePt t="183369" x="2857500" y="5867400"/>
          <p14:tracePt t="183386" x="2863850" y="5848350"/>
          <p14:tracePt t="183403" x="2889250" y="5816600"/>
          <p14:tracePt t="183419" x="2895600" y="5803900"/>
          <p14:tracePt t="183436" x="2908300" y="5778500"/>
          <p14:tracePt t="183453" x="2921000" y="5753100"/>
          <p14:tracePt t="183469" x="2940050" y="5708650"/>
          <p14:tracePt t="183478" x="2940050" y="5695950"/>
          <p14:tracePt t="183486" x="2946400" y="5683250"/>
          <p14:tracePt t="183503" x="2946400" y="5651500"/>
          <p14:tracePt t="183519" x="2959100" y="5619750"/>
          <p14:tracePt t="183536" x="2971800" y="5588000"/>
          <p14:tracePt t="183553" x="2971800" y="5562600"/>
          <p14:tracePt t="183570" x="2971800" y="5543550"/>
          <p14:tracePt t="183588" x="2971800" y="5524500"/>
          <p14:tracePt t="183604" x="2971800" y="5505450"/>
          <p14:tracePt t="183619" x="2971800" y="5499100"/>
          <p14:tracePt t="183636" x="2959100" y="5486400"/>
          <p14:tracePt t="183653" x="2940050" y="5480050"/>
          <p14:tracePt t="183669" x="2895600" y="5467350"/>
          <p14:tracePt t="183686" x="2863850" y="5454650"/>
          <p14:tracePt t="183703" x="2825750" y="5448300"/>
          <p14:tracePt t="183720" x="2800350" y="5441950"/>
          <p14:tracePt t="183737" x="2755900" y="5429250"/>
          <p14:tracePt t="183753" x="2711450" y="5429250"/>
          <p14:tracePt t="183770" x="2654300" y="5429250"/>
          <p14:tracePt t="183786" x="2609850" y="5429250"/>
          <p14:tracePt t="183803" x="2540000" y="5429250"/>
          <p14:tracePt t="183820" x="2457450" y="5429250"/>
          <p14:tracePt t="183836" x="2419350" y="5435600"/>
          <p14:tracePt t="183853" x="2374900" y="5454650"/>
          <p14:tracePt t="183870" x="2349500" y="5473700"/>
          <p14:tracePt t="183887" x="2311400" y="5505450"/>
          <p14:tracePt t="183903" x="2273300" y="5556250"/>
          <p14:tracePt t="183920" x="2228850" y="5626100"/>
          <p14:tracePt t="183937" x="2203450" y="5664200"/>
          <p14:tracePt t="183953" x="2165350" y="5727700"/>
          <p14:tracePt t="183970" x="2146300" y="5772150"/>
          <p14:tracePt t="183981" x="2133600" y="5797550"/>
          <p14:tracePt t="184003" x="2127250" y="5816600"/>
          <p14:tracePt t="184020" x="2114550" y="5835650"/>
          <p14:tracePt t="184037" x="2114550" y="5848350"/>
          <p14:tracePt t="184053" x="2114550" y="5854700"/>
          <p14:tracePt t="184070" x="2114550" y="5861050"/>
          <p14:tracePt t="184087" x="2114550" y="5867400"/>
          <p14:tracePt t="184104" x="2114550" y="5880100"/>
          <p14:tracePt t="184120" x="2114550" y="5886450"/>
          <p14:tracePt t="184137" x="2127250" y="5899150"/>
          <p14:tracePt t="184153" x="2139950" y="5905500"/>
          <p14:tracePt t="184170" x="2152650" y="5911850"/>
          <p14:tracePt t="184188" x="2165350" y="5918200"/>
          <p14:tracePt t="184203" x="2184400" y="5924550"/>
          <p14:tracePt t="184220" x="2235200" y="5930900"/>
          <p14:tracePt t="184237" x="2273300" y="5930900"/>
          <p14:tracePt t="184253" x="2330450" y="5930900"/>
          <p14:tracePt t="184270" x="2393950" y="5930900"/>
          <p14:tracePt t="184287" x="2432050" y="5930900"/>
          <p14:tracePt t="184303" x="2482850" y="5930900"/>
          <p14:tracePt t="184320" x="2520950" y="5930900"/>
          <p14:tracePt t="184337" x="2571750" y="5930900"/>
          <p14:tracePt t="184354" x="2609850" y="5930900"/>
          <p14:tracePt t="184370" x="2641600" y="5930900"/>
          <p14:tracePt t="184387" x="2667000" y="5930900"/>
          <p14:tracePt t="184403" x="2686050" y="5930900"/>
          <p14:tracePt t="184420" x="2692400" y="5930900"/>
          <p14:tracePt t="184437" x="2711450" y="5930900"/>
          <p14:tracePt t="184454" x="2724150" y="5930900"/>
          <p14:tracePt t="184470" x="2736850" y="5930900"/>
          <p14:tracePt t="184487" x="2768600" y="5930900"/>
          <p14:tracePt t="184504" x="2813050" y="5930900"/>
          <p14:tracePt t="184521" x="2838450" y="5930900"/>
          <p14:tracePt t="184537" x="2851150" y="5924550"/>
          <p14:tracePt t="184554" x="2863850" y="5924550"/>
          <p14:tracePt t="184571" x="2876550" y="5911850"/>
          <p14:tracePt t="184588" x="2895600" y="5892800"/>
          <p14:tracePt t="184603" x="2901950" y="5880100"/>
          <p14:tracePt t="184620" x="2914650" y="5867400"/>
          <p14:tracePt t="184637" x="2927350" y="5842000"/>
          <p14:tracePt t="184654" x="2940050" y="5829300"/>
          <p14:tracePt t="184671" x="2952750" y="5816600"/>
          <p14:tracePt t="184687" x="2965450" y="5803900"/>
          <p14:tracePt t="184704" x="2971800" y="5791200"/>
          <p14:tracePt t="184720" x="2978150" y="5784850"/>
          <p14:tracePt t="184754" x="2978150" y="5778500"/>
          <p14:tracePt t="184770" x="2984500" y="5772150"/>
          <p14:tracePt t="184887" x="2978150" y="5772150"/>
          <p14:tracePt t="184952" x="2965450" y="5772150"/>
          <p14:tracePt t="184957" x="2933700" y="5772150"/>
          <p14:tracePt t="184970" x="2914650" y="5772150"/>
          <p14:tracePt t="184988" x="2901950" y="5772150"/>
          <p14:tracePt t="185565" x="2908300" y="5772150"/>
          <p14:tracePt t="185573" x="2940050" y="5772150"/>
          <p14:tracePt t="185581" x="2990850" y="5791200"/>
          <p14:tracePt t="185592" x="3009900" y="5797550"/>
          <p14:tracePt t="185605" x="3079750" y="5810250"/>
          <p14:tracePt t="185622" x="3130550" y="5829300"/>
          <p14:tracePt t="185639" x="3168650" y="5842000"/>
          <p14:tracePt t="185679" x="3175000" y="5842000"/>
          <p14:tracePt t="185728" x="3187700" y="5842000"/>
          <p14:tracePt t="185735" x="3194050" y="5842000"/>
          <p14:tracePt t="185749" x="3200400" y="5842000"/>
          <p14:tracePt t="185822" x="3213100" y="5842000"/>
          <p14:tracePt t="186137" x="3194050" y="5842000"/>
          <p14:tracePt t="186149" x="3187700" y="5842000"/>
          <p14:tracePt t="186161" x="3175000" y="5842000"/>
          <p14:tracePt t="186177" x="3168650" y="5842000"/>
          <p14:tracePt t="186192" x="3162300" y="5842000"/>
          <p14:tracePt t="186289" x="3155950" y="5842000"/>
          <p14:tracePt t="186302" x="3149600" y="5842000"/>
          <p14:tracePt t="186314" x="3143250" y="5842000"/>
          <p14:tracePt t="186336" x="3130550" y="5842000"/>
          <p14:tracePt t="186344" x="3124200" y="5842000"/>
          <p14:tracePt t="186365" x="3117850" y="5842000"/>
          <p14:tracePt t="186381" x="3105150" y="5842000"/>
          <p14:tracePt t="186390" x="3092450" y="5842000"/>
          <p14:tracePt t="186406" x="3073400" y="5835650"/>
          <p14:tracePt t="186423" x="3035300" y="5829300"/>
          <p14:tracePt t="186440" x="3009900" y="5829300"/>
          <p14:tracePt t="186456" x="2984500" y="5822950"/>
          <p14:tracePt t="186473" x="2959100" y="5816600"/>
          <p14:tracePt t="186479" x="2952750" y="5803900"/>
          <p14:tracePt t="186489" x="2946400" y="5803900"/>
          <p14:tracePt t="186705" x="2952750" y="5803900"/>
          <p14:tracePt t="186710" x="2965450" y="5803900"/>
          <p14:tracePt t="186719" x="2978150" y="5803900"/>
          <p14:tracePt t="186728" x="2997200" y="5803900"/>
          <p14:tracePt t="186745" x="3060700" y="5803900"/>
          <p14:tracePt t="186762" x="3155950" y="5803900"/>
          <p14:tracePt t="186778" x="3263900" y="5803900"/>
          <p14:tracePt t="186796" x="3390900" y="5803900"/>
          <p14:tracePt t="186813" x="3562350" y="5803900"/>
          <p14:tracePt t="186829" x="3721100" y="5803900"/>
          <p14:tracePt t="186846" x="3879850" y="5803900"/>
          <p14:tracePt t="186862" x="3911600" y="5803900"/>
          <p14:tracePt t="186879" x="3917950" y="5803900"/>
          <p14:tracePt t="186913" x="3924300" y="5810250"/>
          <p14:tracePt t="186953" x="3917950" y="5810250"/>
          <p14:tracePt t="186958" x="3917950" y="5816600"/>
          <p14:tracePt t="186983" x="3911600" y="5816600"/>
          <p14:tracePt t="187081" x="3905250" y="5816600"/>
          <p14:tracePt t="187086" x="3898900" y="5822950"/>
          <p14:tracePt t="187095" x="3886200" y="5822950"/>
          <p14:tracePt t="187112" x="3860800" y="5822950"/>
          <p14:tracePt t="187129" x="3797300" y="5822950"/>
          <p14:tracePt t="187145" x="3619500" y="5822950"/>
          <p14:tracePt t="187162" x="3308350" y="5822950"/>
          <p14:tracePt t="187179" x="3003550" y="5778500"/>
          <p14:tracePt t="187196" x="2825750" y="5778500"/>
          <p14:tracePt t="187212" x="2762250" y="5778500"/>
          <p14:tracePt t="187262" x="2768600" y="5778500"/>
          <p14:tracePt t="187311" x="2774950" y="5778500"/>
          <p14:tracePt t="187335" x="2762250" y="5778500"/>
          <p14:tracePt t="187342" x="2755900" y="5778500"/>
          <p14:tracePt t="187351" x="2736850" y="5778500"/>
          <p14:tracePt t="187363" x="2717800" y="5778500"/>
          <p14:tracePt t="187379" x="2679700" y="5778500"/>
          <p14:tracePt t="187396" x="2584450" y="5778500"/>
          <p14:tracePt t="187415" x="2451100" y="5765800"/>
          <p14:tracePt t="187429" x="2432050" y="5765800"/>
          <p14:tracePt t="187446" x="2425700" y="5765800"/>
          <p14:tracePt t="187465" x="2425700" y="5759450"/>
          <p14:tracePt t="187775" x="2432050" y="5746750"/>
          <p14:tracePt t="187791" x="2438400" y="5740400"/>
          <p14:tracePt t="187806" x="2451100" y="5740400"/>
          <p14:tracePt t="187816" x="2476500" y="5740400"/>
          <p14:tracePt t="187825" x="2508250" y="5740400"/>
          <p14:tracePt t="187833" x="2559050" y="5740400"/>
          <p14:tracePt t="187850" x="2686050" y="5740400"/>
          <p14:tracePt t="187866" x="2838450" y="5740400"/>
          <p14:tracePt t="187883" x="2965450" y="5740400"/>
          <p14:tracePt t="187900" x="3041650" y="5740400"/>
          <p14:tracePt t="187916" x="3086100" y="5740400"/>
          <p14:tracePt t="187935" x="3111500" y="5740400"/>
          <p14:tracePt t="188438" x="3098800" y="5740400"/>
          <p14:tracePt t="188448" x="3092450" y="5740400"/>
          <p14:tracePt t="188454" x="3073400" y="5740400"/>
          <p14:tracePt t="188467" x="3067050" y="5740400"/>
          <p14:tracePt t="188478" x="3016250" y="5734050"/>
          <p14:tracePt t="188495" x="2978150" y="5727700"/>
          <p14:tracePt t="188512" x="2940050" y="5715000"/>
          <p14:tracePt t="188529" x="2908300" y="5708650"/>
          <p14:tracePt t="188962" x="2901950" y="5708650"/>
          <p14:tracePt t="188969" x="2895600" y="5708650"/>
          <p14:tracePt t="189039" x="2889250" y="5708650"/>
          <p14:tracePt t="189649" x="2895600" y="5708650"/>
          <p14:tracePt t="189655" x="2908300" y="5708650"/>
          <p14:tracePt t="189663" x="2927350" y="5708650"/>
          <p14:tracePt t="189673" x="2978150" y="5708650"/>
          <p14:tracePt t="189690" x="3105150" y="5708650"/>
          <p14:tracePt t="189707" x="3327400" y="5708650"/>
          <p14:tracePt t="189723" x="3676650" y="5708650"/>
          <p14:tracePt t="189740" x="4070350" y="5721350"/>
          <p14:tracePt t="189757" x="4279900" y="5721350"/>
          <p14:tracePt t="189774" x="4349750" y="5727700"/>
          <p14:tracePt t="189790" x="4362450" y="5727700"/>
          <p14:tracePt t="189807" x="4362450" y="5734050"/>
          <p14:tracePt t="189823" x="4362450" y="5740400"/>
          <p14:tracePt t="189840" x="4362450" y="5746750"/>
          <p14:tracePt t="189857" x="4356100" y="5746750"/>
          <p14:tracePt t="190122" x="4356100" y="5753100"/>
          <p14:tracePt t="190130" x="4368800" y="5753100"/>
          <p14:tracePt t="190140" x="4375150" y="5759450"/>
          <p14:tracePt t="190157" x="4381500" y="5765800"/>
          <p14:tracePt t="190227" x="4381500" y="5778500"/>
          <p14:tracePt t="190231" x="4368800" y="5778500"/>
          <p14:tracePt t="190240" x="4318000" y="5778500"/>
          <p14:tracePt t="190257" x="4222750" y="5778500"/>
          <p14:tracePt t="190274" x="4127500" y="5778500"/>
          <p14:tracePt t="190290" x="4057650" y="5778500"/>
          <p14:tracePt t="190307" x="4013200" y="5791200"/>
          <p14:tracePt t="190324" x="3968750" y="5797550"/>
          <p14:tracePt t="190341" x="3930650" y="5810250"/>
          <p14:tracePt t="190357" x="3911600" y="5822950"/>
          <p14:tracePt t="190375" x="3886200" y="5822950"/>
          <p14:tracePt t="190390" x="3873500" y="5822950"/>
          <p14:tracePt t="190407" x="3860800" y="5829300"/>
          <p14:tracePt t="190424" x="3854450" y="5829300"/>
          <p14:tracePt t="190457" x="3841750" y="5829300"/>
          <p14:tracePt t="190570" x="3835400" y="5829300"/>
          <p14:tracePt t="190584" x="3816350" y="5829300"/>
          <p14:tracePt t="190593" x="3810000" y="5829300"/>
          <p14:tracePt t="190599" x="3790950" y="5829300"/>
          <p14:tracePt t="190608" x="3771900" y="5829300"/>
          <p14:tracePt t="190624" x="3733800" y="5829300"/>
          <p14:tracePt t="190641" x="3702050" y="5829300"/>
          <p14:tracePt t="190657" x="3638550" y="5829300"/>
          <p14:tracePt t="190674" x="3505200" y="5810250"/>
          <p14:tracePt t="190691" x="3397250" y="5797550"/>
          <p14:tracePt t="190708" x="3333750" y="5784850"/>
          <p14:tracePt t="190724" x="3302000" y="5778500"/>
          <p14:tracePt t="190794" x="3295650" y="5778500"/>
          <p14:tracePt t="190809" x="3289300" y="5778500"/>
          <p14:tracePt t="190824" x="3282950" y="5778500"/>
          <p14:tracePt t="190832" x="3276600" y="5778500"/>
          <p14:tracePt t="190841" x="3270250" y="5778500"/>
          <p14:tracePt t="190858" x="3219450" y="5772150"/>
          <p14:tracePt t="190874" x="3181350" y="5765800"/>
          <p14:tracePt t="190891" x="3117850" y="5753100"/>
          <p14:tracePt t="190908" x="3073400" y="5746750"/>
          <p14:tracePt t="190924" x="3028950" y="5746750"/>
          <p14:tracePt t="190941" x="3016250" y="5740400"/>
          <p14:tracePt t="190959" x="3009900" y="5740400"/>
          <p14:tracePt t="190975" x="2990850" y="5740400"/>
          <p14:tracePt t="191008" x="2978150" y="5727700"/>
          <p14:tracePt t="191024" x="2959100" y="5727700"/>
          <p14:tracePt t="191041" x="2908300" y="5721350"/>
          <p14:tracePt t="191058" x="2870200" y="5721350"/>
          <p14:tracePt t="191075" x="2838450" y="5721350"/>
          <p14:tracePt t="191084" x="2819400" y="5721350"/>
          <p14:tracePt t="191091" x="2806700" y="5721350"/>
          <p14:tracePt t="191108" x="2800350" y="5721350"/>
          <p14:tracePt t="191173" x="2794000" y="5721350"/>
          <p14:tracePt t="191183" x="2787650" y="5721350"/>
          <p14:tracePt t="191191" x="2755900" y="5721350"/>
          <p14:tracePt t="191208" x="2730500" y="5721350"/>
          <p14:tracePt t="191224" x="2711450" y="5721350"/>
          <p14:tracePt t="191241" x="2698750" y="5721350"/>
          <p14:tracePt t="191258" x="2692400" y="5715000"/>
          <p14:tracePt t="191322" x="2686050" y="5715000"/>
          <p14:tracePt t="191339" x="2679700" y="5715000"/>
          <p14:tracePt t="191347" x="2673350" y="5715000"/>
          <p14:tracePt t="191364" x="2667000" y="5715000"/>
          <p14:tracePt t="191379" x="2660650" y="5715000"/>
          <p14:tracePt t="191404" x="2641600" y="5715000"/>
          <p14:tracePt t="191432" x="2635250" y="5715000"/>
          <p14:tracePt t="191472" x="2622550" y="5715000"/>
          <p14:tracePt t="191496" x="2609850" y="5715000"/>
          <p14:tracePt t="191504" x="2603500" y="5715000"/>
          <p14:tracePt t="191513" x="2597150" y="5715000"/>
          <p14:tracePt t="191531" x="2590800" y="5715000"/>
          <p14:tracePt t="191555" x="2584450" y="5715000"/>
          <p14:tracePt t="191568" x="2571750" y="5715000"/>
          <p14:tracePt t="191577" x="2565400" y="5715000"/>
          <p14:tracePt t="191592" x="2552700" y="5715000"/>
          <p14:tracePt t="191608" x="2546350" y="5715000"/>
          <p14:tracePt t="191625" x="2540000" y="5715000"/>
          <p14:tracePt t="191641" x="2533650" y="5715000"/>
          <p14:tracePt t="191714" x="2527300" y="5715000"/>
          <p14:tracePt t="191732" x="2520950" y="5715000"/>
          <p14:tracePt t="191739" x="2514600" y="5715000"/>
          <p14:tracePt t="191762" x="2508250" y="5715000"/>
          <p14:tracePt t="191768" x="2495550" y="5702300"/>
          <p14:tracePt t="191794" x="2495550" y="5695950"/>
          <p14:tracePt t="191800" x="2489200" y="5689600"/>
          <p14:tracePt t="191816" x="2489200" y="5683250"/>
          <p14:tracePt t="191825" x="2489200" y="5670550"/>
          <p14:tracePt t="191842" x="2476500" y="5657850"/>
          <p14:tracePt t="191859" x="2476500" y="5651500"/>
          <p14:tracePt t="191875" x="2476500" y="5632450"/>
          <p14:tracePt t="191892" x="2476500" y="5626100"/>
          <p14:tracePt t="191909" x="2476500" y="5613400"/>
          <p14:tracePt t="191926" x="2482850" y="5600700"/>
          <p14:tracePt t="191942" x="2482850" y="5594350"/>
          <p14:tracePt t="191959" x="2482850" y="5588000"/>
          <p14:tracePt t="191975" x="2495550" y="5575300"/>
          <p14:tracePt t="191992" x="2501900" y="5568950"/>
          <p14:tracePt t="192009" x="2527300" y="5556250"/>
          <p14:tracePt t="192025" x="2533650" y="5549900"/>
          <p14:tracePt t="192042" x="2546350" y="5543550"/>
          <p14:tracePt t="192059" x="2578100" y="5530850"/>
          <p14:tracePt t="192076" x="2590800" y="5530850"/>
          <p14:tracePt t="192092" x="2616200" y="5524500"/>
          <p14:tracePt t="192098" x="2628900" y="5524500"/>
          <p14:tracePt t="192109" x="2647950" y="5524500"/>
          <p14:tracePt t="192125" x="2660650" y="5524500"/>
          <p14:tracePt t="192142" x="2679700" y="5518150"/>
          <p14:tracePt t="192160" x="2711450" y="5518150"/>
          <p14:tracePt t="192176" x="2724150" y="5518150"/>
          <p14:tracePt t="192192" x="2743200" y="5518150"/>
          <p14:tracePt t="192209" x="2762250" y="5518150"/>
          <p14:tracePt t="192226" x="2774950" y="5518150"/>
          <p14:tracePt t="192242" x="2800350" y="5518150"/>
          <p14:tracePt t="192259" x="2813050" y="5518150"/>
          <p14:tracePt t="192292" x="2857500" y="5524500"/>
          <p14:tracePt t="192309" x="2876550" y="5530850"/>
          <p14:tracePt t="192326" x="2889250" y="5543550"/>
          <p14:tracePt t="192342" x="2914650" y="5543550"/>
          <p14:tracePt t="192360" x="2927350" y="5562600"/>
          <p14:tracePt t="192376" x="2940050" y="5575300"/>
          <p14:tracePt t="192392" x="2940050" y="5581650"/>
          <p14:tracePt t="192409" x="2946400" y="5600700"/>
          <p14:tracePt t="192426" x="2952750" y="5607050"/>
          <p14:tracePt t="192459" x="2952750" y="5619750"/>
          <p14:tracePt t="192476" x="2952750" y="5632450"/>
          <p14:tracePt t="192492" x="2952750" y="5638800"/>
          <p14:tracePt t="192509" x="2952750" y="5651500"/>
          <p14:tracePt t="192526" x="2952750" y="5657850"/>
          <p14:tracePt t="192542" x="2952750" y="5670550"/>
          <p14:tracePt t="192559" x="2952750" y="5676900"/>
          <p14:tracePt t="192576" x="2952750" y="5695950"/>
          <p14:tracePt t="192593" x="2946400" y="5702300"/>
          <p14:tracePt t="192611" x="2940050" y="5715000"/>
          <p14:tracePt t="192626" x="2933700" y="5734050"/>
          <p14:tracePt t="192642" x="2927350" y="5740400"/>
          <p14:tracePt t="192659" x="2921000" y="5753100"/>
          <p14:tracePt t="192676" x="2921000" y="5765800"/>
          <p14:tracePt t="192693" x="2914650" y="5765800"/>
          <p14:tracePt t="192709" x="2914650" y="5778500"/>
          <p14:tracePt t="192726" x="2908300" y="5784850"/>
          <p14:tracePt t="192742" x="2895600" y="5797550"/>
          <p14:tracePt t="192759" x="2870200" y="5810250"/>
          <p14:tracePt t="192776" x="2863850" y="5822950"/>
          <p14:tracePt t="192792" x="2851150" y="5829300"/>
          <p14:tracePt t="192809" x="2838450" y="5842000"/>
          <p14:tracePt t="192826" x="2825750" y="5848350"/>
          <p14:tracePt t="192843" x="2813050" y="5854700"/>
          <p14:tracePt t="192859" x="2794000" y="5861050"/>
          <p14:tracePt t="192876" x="2781300" y="5867400"/>
          <p14:tracePt t="192893" x="2774950" y="5873750"/>
          <p14:tracePt t="192910" x="2762250" y="5880100"/>
          <p14:tracePt t="192926" x="2736850" y="5886450"/>
          <p14:tracePt t="192943" x="2717800" y="5905500"/>
          <p14:tracePt t="192959" x="2686050" y="5918200"/>
          <p14:tracePt t="192976" x="2679700" y="5924550"/>
          <p14:tracePt t="192992" x="2641600" y="5937250"/>
          <p14:tracePt t="193009" x="2628900" y="5943600"/>
          <p14:tracePt t="193026" x="2590800" y="5949950"/>
          <p14:tracePt t="193043" x="2578100" y="5949950"/>
          <p14:tracePt t="193059" x="2565400" y="5949950"/>
          <p14:tracePt t="193076" x="2565400" y="5956300"/>
          <p14:tracePt t="193457" x="2559050" y="5956300"/>
          <p14:tracePt t="193467" x="2546350" y="5949950"/>
          <p14:tracePt t="193481" x="2540000" y="5949950"/>
          <p14:tracePt t="193492" x="2533650" y="5949950"/>
          <p14:tracePt t="193500" x="2520950" y="5949950"/>
          <p14:tracePt t="193514" x="2495550" y="5943600"/>
          <p14:tracePt t="193531" x="2482850" y="5937250"/>
          <p14:tracePt t="193636" x="2476500" y="5930900"/>
          <p14:tracePt t="193649" x="2476500" y="5924550"/>
          <p14:tracePt t="193657" x="2501900" y="5918200"/>
          <p14:tracePt t="193666" x="2520950" y="5918200"/>
          <p14:tracePt t="193681" x="2584450" y="5918200"/>
          <p14:tracePt t="193697" x="2654300" y="5911850"/>
          <p14:tracePt t="193714" x="2743200" y="5905500"/>
          <p14:tracePt t="193731" x="2863850" y="5880100"/>
          <p14:tracePt t="193748" x="3009900" y="5873750"/>
          <p14:tracePt t="193765" x="3149600" y="5873750"/>
          <p14:tracePt t="193781" x="3244850" y="5873750"/>
          <p14:tracePt t="193798" x="3295650" y="5873750"/>
          <p14:tracePt t="193814" x="3321050" y="5873750"/>
          <p14:tracePt t="193831" x="3346450" y="5873750"/>
          <p14:tracePt t="193848" x="3378200" y="5873750"/>
          <p14:tracePt t="193864" x="3397250" y="5873750"/>
          <p14:tracePt t="193881" x="3429000" y="5873750"/>
          <p14:tracePt t="193898" x="3467100" y="5873750"/>
          <p14:tracePt t="193915" x="3517900" y="5873750"/>
          <p14:tracePt t="193931" x="3575050" y="5873750"/>
          <p14:tracePt t="193948" x="3638550" y="5873750"/>
          <p14:tracePt t="193964" x="3683000" y="5873750"/>
          <p14:tracePt t="193981" x="3721100" y="5873750"/>
          <p14:tracePt t="193998" x="3746500" y="5873750"/>
          <p14:tracePt t="194015" x="3771900" y="5873750"/>
          <p14:tracePt t="194031" x="3822700" y="5873750"/>
          <p14:tracePt t="194048" x="3879850" y="5873750"/>
          <p14:tracePt t="194065" x="3937000" y="5886450"/>
          <p14:tracePt t="194081" x="3975100" y="5886450"/>
          <p14:tracePt t="194098" x="4044950" y="5892800"/>
          <p14:tracePt t="194115" x="4102100" y="5899150"/>
          <p14:tracePt t="194131" x="4165600" y="5905500"/>
          <p14:tracePt t="194148" x="4222750" y="5905500"/>
          <p14:tracePt t="194165" x="4286250" y="5905500"/>
          <p14:tracePt t="194182" x="4337050" y="5905500"/>
          <p14:tracePt t="194198" x="4381500" y="5905500"/>
          <p14:tracePt t="194215" x="4394200" y="5905500"/>
          <p14:tracePt t="194231" x="4413250" y="5905500"/>
          <p14:tracePt t="194290" x="4419600" y="5905500"/>
          <p14:tracePt t="194314" x="4425950" y="5905500"/>
          <p14:tracePt t="194329" x="4438650" y="5911850"/>
          <p14:tracePt t="194339" x="4445000" y="5911850"/>
          <p14:tracePt t="194355" x="4451350" y="5911850"/>
          <p14:tracePt t="194365" x="4457700" y="5911850"/>
          <p14:tracePt t="194382" x="4495800" y="5911850"/>
          <p14:tracePt t="194398" x="4572000" y="5930900"/>
          <p14:tracePt t="194415" x="4692650" y="5943600"/>
          <p14:tracePt t="194432" x="4787900" y="5956300"/>
          <p14:tracePt t="194448" x="4806950" y="5956300"/>
          <p14:tracePt t="194465" x="4813300" y="5956300"/>
          <p14:tracePt t="195221" x="4813300" y="5962650"/>
          <p14:tracePt t="195276" x="4806950" y="5969000"/>
          <p14:tracePt t="195283" x="4794250" y="5969000"/>
          <p14:tracePt t="195291" x="4775200" y="5969000"/>
          <p14:tracePt t="195301" x="4743450" y="5969000"/>
          <p14:tracePt t="195317" x="4648200" y="5969000"/>
          <p14:tracePt t="195334" x="4521200" y="5969000"/>
          <p14:tracePt t="195351" x="4400550" y="5949950"/>
          <p14:tracePt t="195367" x="4324350" y="5943600"/>
          <p14:tracePt t="195387" x="4267200" y="5937250"/>
          <p14:tracePt t="195401" x="4241800" y="5930900"/>
          <p14:tracePt t="195417" x="4222750" y="5930900"/>
          <p14:tracePt t="195434" x="4197350" y="5924550"/>
          <p14:tracePt t="195451" x="4184650" y="5918200"/>
          <p14:tracePt t="195467" x="4152900" y="5918200"/>
          <p14:tracePt t="195484" x="4133850" y="5918200"/>
          <p14:tracePt t="195501" x="4121150" y="5918200"/>
          <p14:tracePt t="195517" x="4114800" y="5911850"/>
          <p14:tracePt t="195683" x="4114800" y="5905500"/>
          <p14:tracePt t="195708" x="4127500" y="5899150"/>
          <p14:tracePt t="195713" x="4133850" y="5892800"/>
          <p14:tracePt t="195724" x="4152900" y="5892800"/>
          <p14:tracePt t="195734" x="4184650" y="5886450"/>
          <p14:tracePt t="195751" x="4286250" y="5873750"/>
          <p14:tracePt t="195768" x="4375150" y="5854700"/>
          <p14:tracePt t="195785" x="4502150" y="5816600"/>
          <p14:tracePt t="195801" x="4533900" y="5803900"/>
          <p14:tracePt t="195817" x="4540250" y="5803900"/>
          <p14:tracePt t="195884" x="4546600" y="5803900"/>
          <p14:tracePt t="195941" x="4552950" y="5803900"/>
          <p14:tracePt t="195946" x="4559300" y="5803900"/>
          <p14:tracePt t="195958" x="4565650" y="5803900"/>
          <p14:tracePt t="195968" x="4584700" y="5816600"/>
          <p14:tracePt t="195986" x="4781550" y="5854700"/>
          <p14:tracePt t="196001" x="4876800" y="5861050"/>
          <p14:tracePt t="196018" x="5175250" y="5880100"/>
          <p14:tracePt t="196035" x="5365750" y="5899150"/>
          <p14:tracePt t="196051" x="5524500" y="5905500"/>
          <p14:tracePt t="196068" x="5683250" y="5918200"/>
          <p14:tracePt t="196085" x="5803900" y="5937250"/>
          <p14:tracePt t="196101" x="5892800" y="5956300"/>
          <p14:tracePt t="196118" x="5949950" y="5962650"/>
          <p14:tracePt t="196135" x="5988050" y="5962650"/>
          <p14:tracePt t="196143" x="6007100" y="5975350"/>
          <p14:tracePt t="196151" x="6019800" y="5975350"/>
          <p14:tracePt t="196168" x="6038850" y="5975350"/>
          <p14:tracePt t="196185" x="6051550" y="5981700"/>
          <p14:tracePt t="196606" x="6064250" y="5981700"/>
          <p14:tracePt t="196613" x="6070600" y="5981700"/>
          <p14:tracePt t="196622" x="6083300" y="5981700"/>
          <p14:tracePt t="196630" x="6096000" y="5981700"/>
          <p14:tracePt t="196647" x="6121400" y="5981700"/>
          <p14:tracePt t="196654" x="6140450" y="5981700"/>
          <p14:tracePt t="196663" x="6159500" y="5981700"/>
          <p14:tracePt t="196680" x="6229350" y="5981700"/>
          <p14:tracePt t="196697" x="6292850" y="5988050"/>
          <p14:tracePt t="196713" x="6394450" y="5988050"/>
          <p14:tracePt t="196730" x="6457950" y="5988050"/>
          <p14:tracePt t="196747" x="6508750" y="5988050"/>
          <p14:tracePt t="196764" x="6578600" y="6007100"/>
          <p14:tracePt t="196780" x="6642100" y="6007100"/>
          <p14:tracePt t="196797" x="6724650" y="6007100"/>
          <p14:tracePt t="196814" x="6800850" y="6007100"/>
          <p14:tracePt t="196830" x="6889750" y="6007100"/>
          <p14:tracePt t="196847" x="6985000" y="6007100"/>
          <p14:tracePt t="196863" x="7061200" y="6007100"/>
          <p14:tracePt t="196881" x="7175500" y="6007100"/>
          <p14:tracePt t="196898" x="7327900" y="6013450"/>
          <p14:tracePt t="196914" x="7435850" y="6013450"/>
          <p14:tracePt t="196930" x="7531100" y="6013450"/>
          <p14:tracePt t="196947" x="7639050" y="6013450"/>
          <p14:tracePt t="196964" x="7753350" y="6013450"/>
          <p14:tracePt t="196980" x="7854950" y="6013450"/>
          <p14:tracePt t="196997" x="7937500" y="6013450"/>
          <p14:tracePt t="197014" x="8032750" y="6013450"/>
          <p14:tracePt t="197030" x="8121650" y="6013450"/>
          <p14:tracePt t="197047" x="8235950" y="6013450"/>
          <p14:tracePt t="197064" x="8375650" y="6013450"/>
          <p14:tracePt t="197081" x="8470900" y="6013450"/>
          <p14:tracePt t="197099" x="8629650" y="6013450"/>
          <p14:tracePt t="197114" x="8686800" y="6013450"/>
          <p14:tracePt t="197131" x="8845550" y="6013450"/>
          <p14:tracePt t="197147" x="8991600" y="6013450"/>
          <p14:tracePt t="197164" x="9163050" y="6013450"/>
          <p14:tracePt t="197174" x="9226550" y="6013450"/>
          <p14:tracePt t="197181" x="9347200" y="5981700"/>
          <p14:tracePt t="197197" x="9544050" y="5937250"/>
          <p14:tracePt t="197214" x="9702800" y="5911850"/>
          <p14:tracePt t="197230" x="9829800" y="5905500"/>
          <p14:tracePt t="197247" x="9937750" y="5899150"/>
          <p14:tracePt t="197264" x="10007600" y="5899150"/>
          <p14:tracePt t="197281" x="10058400" y="5899150"/>
          <p14:tracePt t="197298" x="10166350" y="5899150"/>
          <p14:tracePt t="197314" x="10242550" y="5899150"/>
          <p14:tracePt t="197331" x="10344150" y="5899150"/>
          <p14:tracePt t="197347" x="10445750" y="5899150"/>
          <p14:tracePt t="197364" x="10585450" y="5899150"/>
          <p14:tracePt t="197381" x="10712450" y="5899150"/>
          <p14:tracePt t="197397" x="10820400" y="5880100"/>
          <p14:tracePt t="197414" x="10890250" y="5873750"/>
          <p14:tracePt t="197431" x="10953750" y="5867400"/>
          <p14:tracePt t="197447" x="11023600" y="5867400"/>
          <p14:tracePt t="197464" x="11068050" y="5867400"/>
          <p14:tracePt t="197481" x="11087100" y="5867400"/>
          <p14:tracePt t="197499" x="11099800" y="5867400"/>
          <p14:tracePt t="197514" x="11125200" y="5873750"/>
          <p14:tracePt t="197531" x="11156950" y="5873750"/>
          <p14:tracePt t="197547" x="11201400" y="5880100"/>
          <p14:tracePt t="197564" x="11245850" y="5880100"/>
          <p14:tracePt t="197581" x="11271250" y="5880100"/>
          <p14:tracePt t="197598" x="11283950" y="5880100"/>
          <p14:tracePt t="197614" x="11303000" y="5880100"/>
          <p14:tracePt t="197631" x="11309350" y="5880100"/>
          <p14:tracePt t="197648" x="11328400" y="5873750"/>
          <p14:tracePt t="197664" x="11334750" y="5873750"/>
          <p14:tracePt t="197683" x="11347450" y="5873750"/>
          <p14:tracePt t="197697" x="11360150" y="5873750"/>
          <p14:tracePt t="197731" x="11366500" y="5873750"/>
          <p14:tracePt t="197747" x="11379200" y="5873750"/>
          <p14:tracePt t="197764" x="11398250" y="5873750"/>
          <p14:tracePt t="197781" x="11436350" y="5873750"/>
          <p14:tracePt t="197797" x="11487150" y="5873750"/>
          <p14:tracePt t="197814" x="11550650" y="5873750"/>
          <p14:tracePt t="197831" x="11607800" y="5880100"/>
          <p14:tracePt t="197847" x="11645900" y="5880100"/>
          <p14:tracePt t="197864" x="11664950" y="5880100"/>
          <p14:tracePt t="197881" x="11671300" y="5880100"/>
          <p14:tracePt t="198118" x="11664950" y="5880100"/>
          <p14:tracePt t="198126" x="11658600" y="5880100"/>
          <p14:tracePt t="198347" x="11633200" y="5880100"/>
          <p14:tracePt t="198358" x="11550650" y="5880100"/>
          <p14:tracePt t="198366" x="11442700" y="5880100"/>
          <p14:tracePt t="198382" x="11201400" y="5880100"/>
          <p14:tracePt t="198398" x="10979150" y="5880100"/>
          <p14:tracePt t="198415" x="10680700" y="5880100"/>
          <p14:tracePt t="198432" x="10248900" y="5880100"/>
          <p14:tracePt t="198449" x="9842500" y="5880100"/>
          <p14:tracePt t="198465" x="9556750" y="5880100"/>
          <p14:tracePt t="198482" x="9302750" y="5899150"/>
          <p14:tracePt t="198499" x="8769350" y="5899150"/>
          <p14:tracePt t="198515" x="8337550" y="5899150"/>
          <p14:tracePt t="198532" x="7842250" y="5899150"/>
          <p14:tracePt t="198549" x="7277100" y="5899150"/>
          <p14:tracePt t="198565" x="6546850" y="5899150"/>
          <p14:tracePt t="198582" x="5708650" y="5899150"/>
          <p14:tracePt t="198599" x="5086350" y="5899150"/>
          <p14:tracePt t="198615" x="4699000" y="5899150"/>
          <p14:tracePt t="198632" x="4457700" y="5899150"/>
          <p14:tracePt t="198649" x="4241800" y="5899150"/>
          <p14:tracePt t="198666" x="4032250" y="5899150"/>
          <p14:tracePt t="198682" x="3733800" y="5899150"/>
          <p14:tracePt t="198698" x="3511550" y="5899150"/>
          <p14:tracePt t="198715" x="3232150" y="5899150"/>
          <p14:tracePt t="198732" x="2984500" y="5899150"/>
          <p14:tracePt t="198749" x="2768600" y="5899150"/>
          <p14:tracePt t="198765" x="2609850" y="5899150"/>
          <p14:tracePt t="198782" x="2533650" y="5899150"/>
          <p14:tracePt t="198799" x="2489200" y="5899150"/>
          <p14:tracePt t="198832" x="2482850" y="5899150"/>
          <p14:tracePt t="198860" x="2476500" y="5899150"/>
          <p14:tracePt t="198870" x="2470150" y="5899150"/>
          <p14:tracePt t="198882" x="2463800" y="5899150"/>
          <p14:tracePt t="198899" x="2438400" y="5899150"/>
          <p14:tracePt t="198915" x="2419350" y="5899150"/>
          <p14:tracePt t="198932" x="2413000" y="5899150"/>
          <p14:tracePt t="198949" x="2387600" y="5899150"/>
          <p14:tracePt t="198966" x="2349500" y="5899150"/>
          <p14:tracePt t="198982" x="2292350" y="5899150"/>
          <p14:tracePt t="198999" x="2228850" y="5899150"/>
          <p14:tracePt t="199016" x="2209800" y="5899150"/>
          <p14:tracePt t="199032" x="2203450" y="5899150"/>
          <p14:tracePt t="199844" x="2209800" y="5899150"/>
          <p14:tracePt t="199852" x="2228850" y="5899150"/>
          <p14:tracePt t="199860" x="2254250" y="5905500"/>
          <p14:tracePt t="199871" x="2298700" y="5905500"/>
          <p14:tracePt t="199885" x="2368550" y="5924550"/>
          <p14:tracePt t="199902" x="2425700" y="5924550"/>
          <p14:tracePt t="199919" x="2463800" y="5930900"/>
          <p14:tracePt t="199935" x="2514600" y="5937250"/>
          <p14:tracePt t="199952" x="2527300" y="5937250"/>
          <p14:tracePt t="199968" x="2552700" y="5949950"/>
          <p14:tracePt t="199985" x="2565400" y="5949950"/>
          <p14:tracePt t="200001" x="2578100" y="5949950"/>
          <p14:tracePt t="200029" x="2590800" y="5949950"/>
          <p14:tracePt t="200223" x="2603500" y="5949950"/>
          <p14:tracePt t="200229" x="2635250" y="5949950"/>
          <p14:tracePt t="200241" x="2673350" y="5949950"/>
          <p14:tracePt t="200257" x="2794000" y="5949950"/>
          <p14:tracePt t="200274" x="2952750" y="5949950"/>
          <p14:tracePt t="200291" x="3257550" y="5949950"/>
          <p14:tracePt t="200307" x="3435350" y="5949950"/>
          <p14:tracePt t="200324" x="3517900" y="5949950"/>
          <p14:tracePt t="200341" x="3524250" y="5949950"/>
          <p14:tracePt t="200519" x="3530600" y="5949950"/>
          <p14:tracePt t="200524" x="3536950" y="5949950"/>
          <p14:tracePt t="200532" x="3549650" y="5949950"/>
          <p14:tracePt t="200541" x="3562350" y="5949950"/>
          <p14:tracePt t="200557" x="3594100" y="5949950"/>
          <p14:tracePt t="200574" x="3613150" y="5949950"/>
          <p14:tracePt t="200591" x="3625850" y="5949950"/>
          <p14:tracePt t="200624" x="3632200" y="5949950"/>
          <p14:tracePt t="200654" x="3644900" y="5949950"/>
          <p14:tracePt t="200663" x="3651250" y="5949950"/>
          <p14:tracePt t="200674" x="3663950" y="5949950"/>
          <p14:tracePt t="200692" x="3733800" y="5956300"/>
          <p14:tracePt t="200708" x="3778250" y="5956300"/>
          <p14:tracePt t="200717" x="3797300" y="5956300"/>
          <p14:tracePt t="200724" x="3822700" y="5956300"/>
          <p14:tracePt t="200741" x="3835400" y="5956300"/>
          <p14:tracePt t="200758" x="3854450" y="5956300"/>
          <p14:tracePt t="200804" x="3860800" y="5956300"/>
          <p14:tracePt t="200813" x="3867150" y="5956300"/>
          <p14:tracePt t="200824" x="3873500" y="5956300"/>
          <p14:tracePt t="200841" x="3886200" y="5956300"/>
          <p14:tracePt t="200858" x="3905250" y="5956300"/>
          <p14:tracePt t="200876" x="3937000" y="5962650"/>
          <p14:tracePt t="200891" x="3956050" y="5969000"/>
          <p14:tracePt t="200908" x="3968750" y="5975350"/>
          <p14:tracePt t="200924" x="3981450" y="5975350"/>
          <p14:tracePt t="200941" x="4000500" y="5975350"/>
          <p14:tracePt t="200958" x="4025900" y="5975350"/>
          <p14:tracePt t="200974" x="4051300" y="5981700"/>
          <p14:tracePt t="200991" x="4089400" y="5981700"/>
          <p14:tracePt t="201008" x="4133850" y="5981700"/>
          <p14:tracePt t="201025" x="4197350" y="5981700"/>
          <p14:tracePt t="201041" x="4260850" y="5981700"/>
          <p14:tracePt t="201059" x="4330700" y="5981700"/>
          <p14:tracePt t="201077" x="4400550" y="5981700"/>
          <p14:tracePt t="201092" x="4451350" y="5981700"/>
          <p14:tracePt t="201108" x="4476750" y="5981700"/>
          <p14:tracePt t="201125" x="4483100" y="5981700"/>
          <p14:tracePt t="201141" x="4502150" y="5981700"/>
          <p14:tracePt t="201182" x="4508500" y="5981700"/>
          <p14:tracePt t="201201" x="4514850" y="5981700"/>
          <p14:tracePt t="201208" x="4521200" y="5981700"/>
          <p14:tracePt t="201225" x="4533900" y="5981700"/>
          <p14:tracePt t="201241" x="4552950" y="5981700"/>
          <p14:tracePt t="201259" x="4572000" y="5981700"/>
          <p14:tracePt t="201277" x="4616450" y="5981700"/>
          <p14:tracePt t="201292" x="4641850" y="5988050"/>
          <p14:tracePt t="201308" x="4667250" y="5988050"/>
          <p14:tracePt t="201325" x="4692650" y="5988050"/>
          <p14:tracePt t="201341" x="4705350" y="5988050"/>
          <p14:tracePt t="201384" x="4711700" y="5988050"/>
          <p14:tracePt t="201456" x="4718050" y="5988050"/>
          <p14:tracePt t="201504" x="4724400" y="5988050"/>
          <p14:tracePt t="201796" x="4730750" y="5988050"/>
          <p14:tracePt t="201806" x="4737100" y="5988050"/>
          <p14:tracePt t="201813" x="4743450" y="5988050"/>
          <p14:tracePt t="201822" x="4749800" y="5988050"/>
          <p14:tracePt t="201837" x="4762500" y="5988050"/>
          <p14:tracePt t="201853" x="4787900" y="5988050"/>
          <p14:tracePt t="201870" x="4819650" y="5988050"/>
          <p14:tracePt t="201887" x="4838700" y="5988050"/>
          <p14:tracePt t="201904" x="4845050" y="5981700"/>
          <p14:tracePt t="202309" x="4838700" y="5981700"/>
          <p14:tracePt t="202317" x="4806950" y="5981700"/>
          <p14:tracePt t="202325" x="4762500" y="5981700"/>
          <p14:tracePt t="202342" x="4654550" y="5981700"/>
          <p14:tracePt t="202359" x="4521200" y="5981700"/>
          <p14:tracePt t="202375" x="4381500" y="5988050"/>
          <p14:tracePt t="202392" x="4286250" y="5988050"/>
          <p14:tracePt t="202409" x="4197350" y="5988050"/>
          <p14:tracePt t="202426" x="4146550" y="5988050"/>
          <p14:tracePt t="202442" x="4095750" y="5988050"/>
          <p14:tracePt t="202459" x="4038600" y="5988050"/>
          <p14:tracePt t="202475" x="3898900" y="5988050"/>
          <p14:tracePt t="202492" x="3848100" y="5988050"/>
          <p14:tracePt t="202509" x="3810000" y="5988050"/>
          <p14:tracePt t="202526" x="3797300" y="5988050"/>
          <p14:tracePt t="202816" x="3784600" y="5988050"/>
          <p14:tracePt t="202830" x="3778250" y="5988050"/>
          <p14:tracePt t="202846" x="3771900" y="5988050"/>
          <p14:tracePt t="202853" x="3765550" y="5988050"/>
          <p14:tracePt t="202863" x="3759200" y="5988050"/>
          <p14:tracePt t="202873" x="3752850" y="5988050"/>
          <p14:tracePt t="202890" x="3746500" y="5988050"/>
          <p14:tracePt t="203232" x="3759200" y="5981700"/>
          <p14:tracePt t="203262" x="3771900" y="5981700"/>
          <p14:tracePt t="203269" x="3778250" y="5981700"/>
          <p14:tracePt t="203392" x="3784600" y="5981700"/>
          <p14:tracePt t="203408" x="3797300" y="5981700"/>
          <p14:tracePt t="203473" x="3803650" y="5981700"/>
          <p14:tracePt t="203501" x="3810000" y="5981700"/>
          <p14:tracePt t="203520" x="3816350" y="5981700"/>
          <p14:tracePt t="203541" x="3822700" y="5981700"/>
          <p14:tracePt t="203552" x="3829050" y="5981700"/>
          <p14:tracePt t="203566" x="3848100" y="5981700"/>
          <p14:tracePt t="203581" x="3860800" y="5981700"/>
          <p14:tracePt t="203594" x="3873500" y="5981700"/>
          <p14:tracePt t="203606" x="3892550" y="5981700"/>
          <p14:tracePt t="203623" x="3905250" y="5981700"/>
          <p14:tracePt t="203640" x="3924300" y="5981700"/>
          <p14:tracePt t="203656" x="3930650" y="5981700"/>
          <p14:tracePt t="203673" x="3943350" y="5981700"/>
          <p14:tracePt t="203846" x="3949700" y="5981700"/>
          <p14:tracePt t="204199" x="3956050" y="5969000"/>
          <p14:tracePt t="204206" x="3956050" y="5949950"/>
          <p14:tracePt t="204213" x="3956050" y="5924550"/>
          <p14:tracePt t="204222" x="3956050" y="5892800"/>
          <p14:tracePt t="204239" x="3956050" y="5816600"/>
          <p14:tracePt t="204256" x="3956050" y="5708650"/>
          <p14:tracePt t="204265" x="3956050" y="5645150"/>
          <p14:tracePt t="204273" x="3956050" y="5594350"/>
          <p14:tracePt t="204289" x="3956050" y="5499100"/>
          <p14:tracePt t="204306" x="3956050" y="5448300"/>
          <p14:tracePt t="204323" x="3956050" y="5416550"/>
          <p14:tracePt t="204340" x="3962400" y="5403850"/>
          <p14:tracePt t="204356" x="3975100" y="5403850"/>
          <p14:tracePt t="204373" x="4025900" y="5429250"/>
          <p14:tracePt t="204389" x="4051300" y="5480050"/>
          <p14:tracePt t="204406" x="4076700" y="5511800"/>
          <p14:tracePt t="204423" x="4095750" y="5543550"/>
          <p14:tracePt t="204439" x="4114800" y="5568950"/>
          <p14:tracePt t="204456" x="4127500" y="5588000"/>
          <p14:tracePt t="204473" x="4146550" y="5607050"/>
          <p14:tracePt t="204489" x="4171950" y="5638800"/>
          <p14:tracePt t="204506" x="4191000" y="5670550"/>
          <p14:tracePt t="204523" x="4254500" y="5740400"/>
          <p14:tracePt t="204540" x="4311650" y="5816600"/>
          <p14:tracePt t="204559" x="4381500" y="5892800"/>
          <p14:tracePt t="204574" x="4432300" y="5943600"/>
          <p14:tracePt t="204590" x="4457700" y="5975350"/>
          <p14:tracePt t="204606" x="4508500" y="6032500"/>
          <p14:tracePt t="204623" x="4546600" y="6070600"/>
          <p14:tracePt t="204640" x="4565650" y="6096000"/>
          <p14:tracePt t="204656" x="4572000" y="6108700"/>
          <p14:tracePt t="204809" x="4565650" y="6108700"/>
          <p14:tracePt t="204862" x="4559300" y="6108700"/>
          <p14:tracePt t="204894" x="4546600" y="6108700"/>
          <p14:tracePt t="204945" x="4540250" y="6108700"/>
          <p14:tracePt t="204951" x="4533900" y="6108700"/>
          <p14:tracePt t="204966" x="4514850" y="6102350"/>
          <p14:tracePt t="204984" x="4508500" y="6096000"/>
          <p14:tracePt t="204993" x="4495800" y="6089650"/>
          <p14:tracePt t="205009" x="4495800" y="6083300"/>
          <p14:tracePt t="205025" x="4489450" y="6076950"/>
          <p14:tracePt t="205040" x="4483100" y="6064250"/>
          <p14:tracePt t="205073" x="4483100" y="6057900"/>
          <p14:tracePt t="205090" x="4483100" y="6051550"/>
          <p14:tracePt t="205107" x="4483100" y="6045200"/>
          <p14:tracePt t="205135" x="4483100" y="6032500"/>
          <p14:tracePt t="205174" x="4489450" y="6026150"/>
          <p14:tracePt t="205194" x="4495800" y="6026150"/>
          <p14:tracePt t="205201" x="4502150" y="6026150"/>
          <p14:tracePt t="205209" x="4508500" y="6026150"/>
          <p14:tracePt t="205224" x="4533900" y="6013450"/>
          <p14:tracePt t="205241" x="4559300" y="6007100"/>
          <p14:tracePt t="205257" x="4597400" y="6000750"/>
          <p14:tracePt t="205273" x="4635500" y="6000750"/>
          <p14:tracePt t="205280" x="4667250" y="5994400"/>
          <p14:tracePt t="205290" x="4699000" y="5994400"/>
          <p14:tracePt t="205307" x="4775200" y="5994400"/>
          <p14:tracePt t="205324" x="4819650" y="5994400"/>
          <p14:tracePt t="205340" x="4845050" y="5994400"/>
          <p14:tracePt t="205823" x="4851400" y="5981700"/>
          <p14:tracePt t="205833" x="4826000" y="5930900"/>
          <p14:tracePt t="205838" x="4794250" y="5880100"/>
          <p14:tracePt t="205849" x="4756150" y="5822950"/>
          <p14:tracePt t="205860" x="4711700" y="5765800"/>
          <p14:tracePt t="205877" x="4654550" y="5651500"/>
          <p14:tracePt t="205893" x="4565650" y="5486400"/>
          <p14:tracePt t="205910" x="4540250" y="5441950"/>
          <p14:tracePt t="205927" x="4540250" y="5435600"/>
          <p14:tracePt t="205943" x="4540250" y="5429250"/>
          <p14:tracePt t="206114" x="4540250" y="5435600"/>
          <p14:tracePt t="206206" x="4540250" y="5441950"/>
          <p14:tracePt t="206231" x="4540250" y="5448300"/>
          <p14:tracePt t="206272" x="4540250" y="5454650"/>
          <p14:tracePt t="206289" x="4540250" y="5461000"/>
          <p14:tracePt t="206314" x="4540250" y="5473700"/>
          <p14:tracePt t="206319" x="4540250" y="5480050"/>
          <p14:tracePt t="206335" x="4540250" y="5486400"/>
          <p14:tracePt t="206344" x="4540250" y="5499100"/>
          <p14:tracePt t="206360" x="4540250" y="5505450"/>
          <p14:tracePt t="206377" x="4540250" y="5518150"/>
          <p14:tracePt t="206394" x="4540250" y="5530850"/>
          <p14:tracePt t="206411" x="4533900" y="5530850"/>
          <p14:tracePt t="206427" x="4527550" y="5537200"/>
          <p14:tracePt t="206444" x="4521200" y="5549900"/>
          <p14:tracePt t="206480" x="4514850" y="5549900"/>
          <p14:tracePt t="206503" x="4508500" y="5549900"/>
          <p14:tracePt t="206511" x="4502150" y="5556250"/>
          <p14:tracePt t="206537" x="4495800" y="5556250"/>
          <p14:tracePt t="206554" x="4489450" y="5562600"/>
          <p14:tracePt t="206911" x="4489450" y="5556250"/>
          <p14:tracePt t="206921" x="4489450" y="5549900"/>
          <p14:tracePt t="206927" x="4502150" y="5530850"/>
          <p14:tracePt t="206936" x="4540250" y="5518150"/>
          <p14:tracePt t="206947" x="4603750" y="5505450"/>
          <p14:tracePt t="206964" x="4756150" y="5467350"/>
          <p14:tracePt t="206980" x="4927600" y="5429250"/>
          <p14:tracePt t="206997" x="5080000" y="5416550"/>
          <p14:tracePt t="207014" x="5156200" y="5416550"/>
          <p14:tracePt t="207030" x="5187950" y="5416550"/>
          <p14:tracePt t="207095" x="5175250" y="5429250"/>
          <p14:tracePt t="207105" x="5168900" y="5435600"/>
          <p14:tracePt t="207111" x="5162550" y="5441950"/>
          <p14:tracePt t="207119" x="5156200" y="5454650"/>
          <p14:tracePt t="207130" x="5149850" y="5461000"/>
          <p14:tracePt t="207147" x="5143500" y="5461000"/>
          <p14:tracePt t="207178" x="5137150" y="5467350"/>
          <p14:tracePt t="207192" x="5130800" y="5473700"/>
          <p14:tracePt t="207642" x="5130800" y="5480050"/>
          <p14:tracePt t="207650" x="5130800" y="5492750"/>
          <p14:tracePt t="207660" x="5130800" y="5499100"/>
          <p14:tracePt t="207667" x="5130800" y="5518150"/>
          <p14:tracePt t="207683" x="5130800" y="5568950"/>
          <p14:tracePt t="207700" x="5092700" y="5651500"/>
          <p14:tracePt t="207717" x="5054600" y="5715000"/>
          <p14:tracePt t="207735" x="5010150" y="5778500"/>
          <p14:tracePt t="207752" x="5003800" y="5803900"/>
          <p14:tracePt t="207767" x="4991100" y="5816600"/>
          <p14:tracePt t="207784" x="4984750" y="5822950"/>
          <p14:tracePt t="207800" x="4972050" y="5829300"/>
          <p14:tracePt t="207817" x="4953000" y="5835650"/>
          <p14:tracePt t="207826" x="4933950" y="5848350"/>
          <p14:tracePt t="207841" x="4927600" y="5854700"/>
          <p14:tracePt t="207850" x="4908550" y="5861050"/>
          <p14:tracePt t="207867" x="4895850" y="5867400"/>
          <p14:tracePt t="207883" x="4870450" y="5873750"/>
          <p14:tracePt t="207900" x="4857750" y="5873750"/>
          <p14:tracePt t="207917" x="4838700" y="5880100"/>
          <p14:tracePt t="207934" x="4806950" y="5886450"/>
          <p14:tracePt t="207950" x="4781550" y="5892800"/>
          <p14:tracePt t="207967" x="4730750" y="5911850"/>
          <p14:tracePt t="207983" x="4699000" y="5911850"/>
          <p14:tracePt t="208000" x="4660900" y="5918200"/>
          <p14:tracePt t="208017" x="4616450" y="5918200"/>
          <p14:tracePt t="208033" x="4584700" y="5918200"/>
          <p14:tracePt t="208050" x="4533900" y="5918200"/>
          <p14:tracePt t="208067" x="4495800" y="5918200"/>
          <p14:tracePt t="208084" x="4451350" y="5918200"/>
          <p14:tracePt t="208100" x="4406900" y="5918200"/>
          <p14:tracePt t="208117" x="4349750" y="5918200"/>
          <p14:tracePt t="208134" x="4292600" y="5918200"/>
          <p14:tracePt t="208152" x="4191000" y="5892800"/>
          <p14:tracePt t="208167" x="4121150" y="5873750"/>
          <p14:tracePt t="208184" x="4038600" y="5867400"/>
          <p14:tracePt t="208201" x="3956050" y="5861050"/>
          <p14:tracePt t="208217" x="3867150" y="5854700"/>
          <p14:tracePt t="208234" x="3784600" y="5829300"/>
          <p14:tracePt t="208250" x="3708400" y="5816600"/>
          <p14:tracePt t="208267" x="3644900" y="5784850"/>
          <p14:tracePt t="208284" x="3619500" y="5765800"/>
          <p14:tracePt t="208301" x="3606800" y="5753100"/>
          <p14:tracePt t="208317" x="3606800" y="5740400"/>
          <p14:tracePt t="208323" x="3606800" y="5734050"/>
          <p14:tracePt t="208334" x="3606800" y="5721350"/>
          <p14:tracePt t="208350" x="3606800" y="5702300"/>
          <p14:tracePt t="208367" x="3606800" y="5689600"/>
          <p14:tracePt t="208384" x="3606800" y="5664200"/>
          <p14:tracePt t="208401" x="3613150" y="5626100"/>
          <p14:tracePt t="208418" x="3619500" y="5581650"/>
          <p14:tracePt t="208434" x="3651250" y="5530850"/>
          <p14:tracePt t="208451" x="3695700" y="5473700"/>
          <p14:tracePt t="208468" x="3784600" y="5422900"/>
          <p14:tracePt t="208484" x="3879850" y="5353050"/>
          <p14:tracePt t="208501" x="4000500" y="5302250"/>
          <p14:tracePt t="208517" x="4133850" y="5270500"/>
          <p14:tracePt t="208536" x="4273550" y="5264150"/>
          <p14:tracePt t="208551" x="4381500" y="5264150"/>
          <p14:tracePt t="208567" x="4470400" y="5264150"/>
          <p14:tracePt t="208584" x="4533900" y="5264150"/>
          <p14:tracePt t="208601" x="4591050" y="5264150"/>
          <p14:tracePt t="208617" x="4654550" y="5264150"/>
          <p14:tracePt t="208634" x="4756150" y="5295900"/>
          <p14:tracePt t="208651" x="4857750" y="5334000"/>
          <p14:tracePt t="208668" x="4972050" y="5365750"/>
          <p14:tracePt t="208685" x="5060950" y="5397500"/>
          <p14:tracePt t="208701" x="5092700" y="5403850"/>
          <p14:tracePt t="208718" x="5111750" y="5410200"/>
          <p14:tracePt t="208737" x="5124450" y="5429250"/>
          <p14:tracePt t="208751" x="5124450" y="5454650"/>
          <p14:tracePt t="208768" x="5124450" y="5480050"/>
          <p14:tracePt t="208784" x="5124450" y="5499100"/>
          <p14:tracePt t="208801" x="5124450" y="5505450"/>
          <p14:tracePt t="208818" x="5124450" y="5524500"/>
          <p14:tracePt t="208834" x="5124450" y="5543550"/>
          <p14:tracePt t="208851" x="5124450" y="5549900"/>
          <p14:tracePt t="208867" x="5118100" y="5556250"/>
          <p14:tracePt t="208884" x="5105400" y="5568950"/>
          <p14:tracePt t="208901" x="5105400" y="5575300"/>
          <p14:tracePt t="208922" x="5099050" y="5581650"/>
          <p14:tracePt t="208944" x="5092700" y="5581650"/>
          <p14:tracePt t="208960" x="5092700" y="5588000"/>
          <p14:tracePt t="208976" x="5092700" y="5594350"/>
          <p14:tracePt t="208984" x="5086350" y="5594350"/>
          <p14:tracePt t="209001" x="5086350" y="5600700"/>
          <p14:tracePt t="209018" x="5073650" y="5626100"/>
          <p14:tracePt t="209034" x="5054600" y="5664200"/>
          <p14:tracePt t="209051" x="5041900" y="5683250"/>
          <p14:tracePt t="209068" x="5016500" y="5721350"/>
          <p14:tracePt t="209084" x="5010150" y="5734050"/>
          <p14:tracePt t="209101" x="4991100" y="5759450"/>
          <p14:tracePt t="209118" x="4972050" y="5765800"/>
          <p14:tracePt t="209136" x="4965700" y="5772150"/>
          <p14:tracePt t="209151" x="4953000" y="5784850"/>
          <p14:tracePt t="209168" x="4940300" y="5791200"/>
          <p14:tracePt t="209185" x="4914900" y="5797550"/>
          <p14:tracePt t="209201" x="4895850" y="5810250"/>
          <p14:tracePt t="209218" x="4870450" y="5822950"/>
          <p14:tracePt t="209235" x="4845050" y="5829300"/>
          <p14:tracePt t="209251" x="4813300" y="5842000"/>
          <p14:tracePt t="209268" x="4794250" y="5848350"/>
          <p14:tracePt t="209285" x="4756150" y="5854700"/>
          <p14:tracePt t="209301" x="4718050" y="5873750"/>
          <p14:tracePt t="209319" x="4692650" y="5880100"/>
          <p14:tracePt t="209336" x="4660900" y="5880100"/>
          <p14:tracePt t="209352" x="4648200" y="5880100"/>
          <p14:tracePt t="209368" x="4629150" y="5892800"/>
          <p14:tracePt t="209385" x="4597400" y="5899150"/>
          <p14:tracePt t="209402" x="4565650" y="5905500"/>
          <p14:tracePt t="209418" x="4521200" y="5905500"/>
          <p14:tracePt t="209435" x="4470400" y="5905500"/>
          <p14:tracePt t="209452" x="4413250" y="5905500"/>
          <p14:tracePt t="209468" x="4375150" y="5905500"/>
          <p14:tracePt t="209485" x="4362450" y="5905500"/>
          <p14:tracePt t="209501" x="4356100" y="5905500"/>
          <p14:tracePt t="209518" x="4349750" y="5905500"/>
          <p14:tracePt t="209537" x="4324350" y="5905500"/>
          <p14:tracePt t="209552" x="4305300" y="5905500"/>
          <p14:tracePt t="209569" x="4273550" y="5905500"/>
          <p14:tracePt t="209585" x="4241800" y="5905500"/>
          <p14:tracePt t="209602" x="4203700" y="5905500"/>
          <p14:tracePt t="209619" x="4191000" y="5905500"/>
          <p14:tracePt t="209635" x="4171950" y="5905500"/>
          <p14:tracePt t="209652" x="4165600" y="5905500"/>
          <p14:tracePt t="209669" x="4152900" y="5905500"/>
          <p14:tracePt t="209685" x="4140200" y="5905500"/>
          <p14:tracePt t="209702" x="4102100" y="5905500"/>
          <p14:tracePt t="209720" x="4019550" y="5905500"/>
          <p14:tracePt t="209735" x="3949700" y="5899150"/>
          <p14:tracePt t="209752" x="3873500" y="5892800"/>
          <p14:tracePt t="209768" x="3829050" y="5880100"/>
          <p14:tracePt t="209785" x="3803650" y="5880100"/>
          <p14:tracePt t="209802" x="3797300" y="5867400"/>
          <p14:tracePt t="209835" x="3790950" y="5867400"/>
          <p14:tracePt t="209852" x="3784600" y="5861050"/>
          <p14:tracePt t="209868" x="3765550" y="5842000"/>
          <p14:tracePt t="209885" x="3759200" y="5835650"/>
          <p14:tracePt t="209902" x="3746500" y="5822950"/>
          <p14:tracePt t="209919" x="3733800" y="5810250"/>
          <p14:tracePt t="209935" x="3733800" y="5803900"/>
          <p14:tracePt t="209952" x="3733800" y="5797550"/>
          <p14:tracePt t="209969" x="3733800" y="5791200"/>
          <p14:tracePt t="209985" x="3733800" y="5784850"/>
          <p14:tracePt t="210002" x="3733800" y="5772150"/>
          <p14:tracePt t="210018" x="3733800" y="5753100"/>
          <p14:tracePt t="210035" x="3746500" y="5715000"/>
          <p14:tracePt t="210052" x="3790950" y="5670550"/>
          <p14:tracePt t="210069" x="3829050" y="5638800"/>
          <p14:tracePt t="210086" x="3867150" y="5607050"/>
          <p14:tracePt t="210102" x="3898900" y="5594350"/>
          <p14:tracePt t="210119" x="3937000" y="5568950"/>
          <p14:tracePt t="210135" x="3981450" y="5549900"/>
          <p14:tracePt t="210152" x="4032250" y="5530850"/>
          <p14:tracePt t="210169" x="4070350" y="5524500"/>
          <p14:tracePt t="210185" x="4095750" y="5511800"/>
          <p14:tracePt t="210202" x="4114800" y="5505450"/>
          <p14:tracePt t="210219" x="4140200" y="5499100"/>
          <p14:tracePt t="210236" x="4171950" y="5492750"/>
          <p14:tracePt t="210252" x="4197350" y="5486400"/>
          <p14:tracePt t="210269" x="4222750" y="5480050"/>
          <p14:tracePt t="210286" x="4229100" y="5473700"/>
          <p14:tracePt t="210302" x="4267200" y="5454650"/>
          <p14:tracePt t="210319" x="4292600" y="5448300"/>
          <p14:tracePt t="210336" x="4330700" y="5441950"/>
          <p14:tracePt t="210352" x="4400550" y="5429250"/>
          <p14:tracePt t="210369" x="4470400" y="5422900"/>
          <p14:tracePt t="210378" x="4514850" y="5422900"/>
          <p14:tracePt t="210386" x="4546600" y="5422900"/>
          <p14:tracePt t="210403" x="4622800" y="5422900"/>
          <p14:tracePt t="210419" x="4699000" y="5422900"/>
          <p14:tracePt t="210436" x="4749800" y="5422900"/>
          <p14:tracePt t="210452" x="4806950" y="5422900"/>
          <p14:tracePt t="210469" x="4838700" y="5435600"/>
          <p14:tracePt t="210486" x="4857750" y="5435600"/>
          <p14:tracePt t="210503" x="4870450" y="5441950"/>
          <p14:tracePt t="210520" x="4889500" y="5454650"/>
          <p14:tracePt t="210536" x="4895850" y="5461000"/>
          <p14:tracePt t="210552" x="4914900" y="5467350"/>
          <p14:tracePt t="210569" x="4927600" y="5480050"/>
          <p14:tracePt t="210586" x="4940300" y="5492750"/>
          <p14:tracePt t="210602" x="4953000" y="5505450"/>
          <p14:tracePt t="210619" x="4965700" y="5511800"/>
          <p14:tracePt t="210636" x="4965700" y="5524500"/>
          <p14:tracePt t="210653" x="4965700" y="5530850"/>
          <p14:tracePt t="210669" x="4965700" y="5543550"/>
          <p14:tracePt t="210686" x="4965700" y="5549900"/>
          <p14:tracePt t="210703" x="4965700" y="5562600"/>
          <p14:tracePt t="210723" x="4965700" y="5568950"/>
          <p14:tracePt t="210736" x="4965700" y="5575300"/>
          <p14:tracePt t="210753" x="4965700" y="5581650"/>
          <p14:tracePt t="210772" x="4959350" y="5594350"/>
          <p14:tracePt t="210787" x="4953000" y="5600700"/>
          <p14:tracePt t="210803" x="4946650" y="5607050"/>
          <p14:tracePt t="210828" x="4933950" y="5619750"/>
          <p14:tracePt t="210836" x="4927600" y="5626100"/>
          <p14:tracePt t="210861" x="4914900" y="5638800"/>
          <p14:tracePt t="210869" x="4908550" y="5645150"/>
          <p14:tracePt t="210886" x="4883150" y="5651500"/>
          <p14:tracePt t="210903" x="4832350" y="5683250"/>
          <p14:tracePt t="210919" x="4813300" y="5689600"/>
          <p14:tracePt t="210936" x="4756150" y="5721350"/>
          <p14:tracePt t="210953" x="4737100" y="5734050"/>
          <p14:tracePt t="210970" x="4705350" y="5753100"/>
          <p14:tracePt t="210986" x="4686300" y="5765800"/>
          <p14:tracePt t="211003" x="4679950" y="5765800"/>
          <p14:tracePt t="211019" x="4667250" y="5772150"/>
          <p14:tracePt t="211036" x="4660900" y="5778500"/>
          <p14:tracePt t="211771" x="4648200" y="5784850"/>
          <p14:tracePt t="211778" x="4635500" y="5784850"/>
          <p14:tracePt t="211785" x="4635500" y="5791200"/>
          <p14:tracePt t="211796" x="4616450" y="5803900"/>
          <p14:tracePt t="211812" x="4597400" y="5816600"/>
          <p14:tracePt t="211897" x="4584700" y="5816600"/>
          <p14:tracePt t="212074" x="4578350" y="5822950"/>
          <p14:tracePt t="212084" x="4572000" y="5829300"/>
          <p14:tracePt t="212089" x="4559300" y="5829300"/>
          <p14:tracePt t="212101" x="4552950" y="5829300"/>
          <p14:tracePt t="212117" x="4514850" y="5829300"/>
          <p14:tracePt t="212134" x="4495800" y="5829300"/>
          <p14:tracePt t="212151" x="4483100" y="5829300"/>
          <p14:tracePt t="212167" x="4476750" y="5829300"/>
          <p14:tracePt t="213899" x="4470400" y="5835650"/>
          <p14:tracePt t="213907" x="4438650" y="5835650"/>
          <p14:tracePt t="213914" x="4381500" y="5835650"/>
          <p14:tracePt t="213925" x="4318000" y="5816600"/>
          <p14:tracePt t="213939" x="4133850" y="5715000"/>
          <p14:tracePt t="213956" x="3949700" y="5594350"/>
          <p14:tracePt t="213962" x="3892550" y="5537200"/>
          <p14:tracePt t="213973" x="3835400" y="5467350"/>
          <p14:tracePt t="213989" x="3778250" y="5365750"/>
          <p14:tracePt t="214006" x="3752850" y="5283200"/>
          <p14:tracePt t="214023" x="3746500" y="5257800"/>
          <p14:tracePt t="214039" x="3746500" y="5251450"/>
          <p14:tracePt t="214355" x="3746500" y="5245100"/>
          <p14:tracePt t="214365" x="3790950" y="5238750"/>
          <p14:tracePt t="214372" x="3854450" y="5238750"/>
          <p14:tracePt t="214381" x="3917950" y="5238750"/>
          <p14:tracePt t="214395" x="4095750" y="5283200"/>
          <p14:tracePt t="214412" x="4260850" y="5365750"/>
          <p14:tracePt t="214429" x="4381500" y="5441950"/>
          <p14:tracePt t="214445" x="4489450" y="5499100"/>
          <p14:tracePt t="214462" x="4546600" y="5530850"/>
          <p14:tracePt t="214467" x="4578350" y="5543550"/>
          <p14:tracePt t="214479" x="4591050" y="5549900"/>
          <p14:tracePt t="214563" x="4597400" y="5556250"/>
          <p14:tracePt t="214579" x="4597400" y="5562600"/>
          <p14:tracePt t="214587" x="4591050" y="5575300"/>
          <p14:tracePt t="214595" x="4584700" y="5581650"/>
          <p14:tracePt t="214613" x="4565650" y="5594350"/>
          <p14:tracePt t="214629" x="4559300" y="5600700"/>
          <p14:tracePt t="214646" x="4546600" y="5613400"/>
          <p14:tracePt t="214662" x="4546600" y="5626100"/>
          <p14:tracePt t="214679" x="4546600" y="5651500"/>
          <p14:tracePt t="214695" x="4591050" y="5708650"/>
          <p14:tracePt t="214712" x="4641850" y="5734050"/>
          <p14:tracePt t="214729" x="4718050" y="5778500"/>
          <p14:tracePt t="214745" x="4806950" y="5835650"/>
          <p14:tracePt t="214762" x="4819650" y="5854700"/>
          <p14:tracePt t="214779" x="4819650" y="5880100"/>
          <p14:tracePt t="214796" x="4819650" y="5911850"/>
          <p14:tracePt t="214812" x="4762500" y="5930900"/>
          <p14:tracePt t="214829" x="4686300" y="5937250"/>
          <p14:tracePt t="214846" x="4533900" y="5937250"/>
          <p14:tracePt t="214862" x="4375150" y="5937250"/>
          <p14:tracePt t="214879" x="4203700" y="5918200"/>
          <p14:tracePt t="214895" x="4108450" y="5892800"/>
          <p14:tracePt t="214912" x="4057650" y="5880100"/>
          <p14:tracePt t="214946" x="4051300" y="5861050"/>
          <p14:tracePt t="214962" x="4083050" y="5822950"/>
          <p14:tracePt t="214979" x="4152900" y="5797550"/>
          <p14:tracePt t="214996" x="4235450" y="5759450"/>
          <p14:tracePt t="215013" x="4356100" y="5721350"/>
          <p14:tracePt t="215029" x="4495800" y="5689600"/>
          <p14:tracePt t="215046" x="4648200" y="5638800"/>
          <p14:tracePt t="215063" x="4762500" y="5607050"/>
          <p14:tracePt t="215079" x="4819650" y="5588000"/>
          <p14:tracePt t="215096" x="4870450" y="5581650"/>
          <p14:tracePt t="215113" x="4914900" y="5581650"/>
          <p14:tracePt t="215129" x="4927600" y="5581650"/>
          <p14:tracePt t="215146" x="4946650" y="5581650"/>
          <p14:tracePt t="215214" x="4946650" y="5588000"/>
          <p14:tracePt t="215219" x="4946650" y="5594350"/>
          <p14:tracePt t="215230" x="4946650" y="5613400"/>
          <p14:tracePt t="215246" x="4946650" y="5638800"/>
          <p14:tracePt t="215263" x="4946650" y="5670550"/>
          <p14:tracePt t="215279" x="4946650" y="5683250"/>
          <p14:tracePt t="215296" x="4946650" y="5695950"/>
          <p14:tracePt t="217718" x="4927600" y="5695950"/>
          <p14:tracePt t="217724" x="4908550" y="5702300"/>
          <p14:tracePt t="217732" x="4895850" y="5702300"/>
          <p14:tracePt t="217743" x="4864100" y="5702300"/>
          <p14:tracePt t="217759" x="4800600" y="5715000"/>
          <p14:tracePt t="217776" x="4762500" y="5727700"/>
          <p14:tracePt t="217793" x="4730750" y="5734050"/>
          <p14:tracePt t="217809" x="4705350" y="5734050"/>
          <p14:tracePt t="217826" x="4699000" y="5740400"/>
          <p14:tracePt t="217843" x="4692650" y="5740400"/>
          <p14:tracePt t="217917" x="4686300" y="5740400"/>
          <p14:tracePt t="217933" x="4679950" y="5740400"/>
          <p14:tracePt t="217942" x="4667250" y="5740400"/>
          <p14:tracePt t="217965" x="4660900" y="5740400"/>
          <p14:tracePt t="218093" x="4654550" y="5746750"/>
          <p14:tracePt t="218108" x="4660900" y="5753100"/>
          <p14:tracePt t="218118" x="4667250" y="5759450"/>
          <p14:tracePt t="218126" x="4679950" y="5765800"/>
          <p14:tracePt t="218143" x="4699000" y="5778500"/>
          <p14:tracePt t="218160" x="4711700" y="5797550"/>
          <p14:tracePt t="218176" x="4711700" y="5816600"/>
          <p14:tracePt t="218193" x="4705350" y="5842000"/>
          <p14:tracePt t="218210" x="4660900" y="5867400"/>
          <p14:tracePt t="218227" x="4603750" y="5873750"/>
          <p14:tracePt t="218243" x="4584700" y="5873750"/>
          <p14:tracePt t="218260" x="4572000" y="5861050"/>
          <p14:tracePt t="218276" x="4572000" y="5835650"/>
          <p14:tracePt t="218293" x="4565650" y="5816600"/>
          <p14:tracePt t="218310" x="4546600" y="5797550"/>
          <p14:tracePt t="218326" x="4514850" y="5772150"/>
          <p14:tracePt t="218343" x="4483100" y="5759450"/>
          <p14:tracePt t="218360" x="4419600" y="5746750"/>
          <p14:tracePt t="218376" x="4387850" y="5734050"/>
          <p14:tracePt t="218393" x="4337050" y="5721350"/>
          <p14:tracePt t="218410" x="4254500" y="5689600"/>
          <p14:tracePt t="218427" x="4133850" y="5657850"/>
          <p14:tracePt t="218443" x="4044950" y="5638800"/>
          <p14:tracePt t="218460" x="3975100" y="5632450"/>
          <p14:tracePt t="218476" x="3962400" y="5632450"/>
          <p14:tracePt t="218510" x="3943350" y="5632450"/>
          <p14:tracePt t="218543" x="3937000" y="5632450"/>
          <p14:tracePt t="218566" x="3924300" y="5632450"/>
          <p14:tracePt t="218600" x="3917950" y="5632450"/>
          <p14:tracePt t="218604" x="3911600" y="5632450"/>
          <p14:tracePt t="218615" x="3898900" y="5632450"/>
          <p14:tracePt t="218627" x="3886200" y="5632450"/>
          <p14:tracePt t="218643" x="3810000" y="5632450"/>
          <p14:tracePt t="218660" x="3733800" y="5632450"/>
          <p14:tracePt t="218677" x="3657600" y="5632450"/>
          <p14:tracePt t="218694" x="3549650" y="5619750"/>
          <p14:tracePt t="218710" x="3422650" y="5619750"/>
          <p14:tracePt t="218727" x="3302000" y="5619750"/>
          <p14:tracePt t="218744" x="3219450" y="5619750"/>
          <p14:tracePt t="218760" x="3200400" y="5619750"/>
          <p14:tracePt t="218777" x="3194050" y="5626100"/>
          <p14:tracePt t="218879" x="3187700" y="5626100"/>
          <p14:tracePt t="218885" x="3181350" y="5626100"/>
          <p14:tracePt t="218893" x="3168650" y="5626100"/>
          <p14:tracePt t="218910" x="3149600" y="5645150"/>
          <p14:tracePt t="218927" x="3124200" y="5657850"/>
          <p14:tracePt t="218944" x="3098800" y="5670550"/>
          <p14:tracePt t="218960" x="3073400" y="5676900"/>
          <p14:tracePt t="218977" x="3060700" y="5683250"/>
          <p14:tracePt t="218994" x="3054350" y="5683250"/>
          <p14:tracePt t="219011" x="3035300" y="5689600"/>
          <p14:tracePt t="219028" x="3028950" y="5689600"/>
          <p14:tracePt t="219033" x="3009900" y="5695950"/>
          <p14:tracePt t="219044" x="2978150" y="5695950"/>
          <p14:tracePt t="219060" x="2946400" y="5702300"/>
          <p14:tracePt t="219077" x="2914650" y="5708650"/>
          <p14:tracePt t="219094" x="2895600" y="5708650"/>
          <p14:tracePt t="219110" x="2876550" y="5721350"/>
          <p14:tracePt t="219127" x="2870200" y="5721350"/>
          <p14:tracePt t="219272" x="2876550" y="5721350"/>
          <p14:tracePt t="219278" x="2889250" y="5721350"/>
          <p14:tracePt t="219287" x="2921000" y="5721350"/>
          <p14:tracePt t="219294" x="2946400" y="5721350"/>
          <p14:tracePt t="219311" x="3028950" y="5721350"/>
          <p14:tracePt t="219327" x="3155950" y="5721350"/>
          <p14:tracePt t="219344" x="3314700" y="5721350"/>
          <p14:tracePt t="219361" x="3492500" y="5721350"/>
          <p14:tracePt t="219377" x="3663950" y="5721350"/>
          <p14:tracePt t="219394" x="3822700" y="5721350"/>
          <p14:tracePt t="219411" x="3949700" y="5721350"/>
          <p14:tracePt t="219428" x="4076700" y="5721350"/>
          <p14:tracePt t="219444" x="4133850" y="5721350"/>
          <p14:tracePt t="219461" x="4171950" y="5721350"/>
          <p14:tracePt t="219478" x="4210050" y="5727700"/>
          <p14:tracePt t="219494" x="4254500" y="5734050"/>
          <p14:tracePt t="219511" x="4305300" y="5740400"/>
          <p14:tracePt t="219528" x="4394200" y="5753100"/>
          <p14:tracePt t="219535" x="4438650" y="5759450"/>
          <p14:tracePt t="219544" x="4470400" y="5765800"/>
          <p14:tracePt t="219561" x="4565650" y="5772150"/>
          <p14:tracePt t="219578" x="4648200" y="5797550"/>
          <p14:tracePt t="219594" x="4692650" y="5797550"/>
          <p14:tracePt t="219611" x="4711700" y="5803900"/>
          <p14:tracePt t="219628" x="4718050" y="5803900"/>
          <p14:tracePt t="219680" x="4718050" y="5810250"/>
          <p14:tracePt t="219824" x="4724400" y="5816600"/>
          <p14:tracePt t="220382" x="4737100" y="5816600"/>
          <p14:tracePt t="220393" x="4768850" y="5816600"/>
          <p14:tracePt t="220401" x="4794250" y="5816600"/>
          <p14:tracePt t="220407" x="4813300" y="5816600"/>
          <p14:tracePt t="220424" x="4838700" y="5816600"/>
          <p14:tracePt t="220440" x="4876800" y="5822950"/>
          <p14:tracePt t="220457" x="4895850" y="5822950"/>
          <p14:tracePt t="220474" x="4933950" y="5829300"/>
          <p14:tracePt t="220490" x="4972050" y="5842000"/>
          <p14:tracePt t="220507" x="4991100" y="5848350"/>
          <p14:tracePt t="220550" x="5003800" y="5854700"/>
          <p14:tracePt t="220582" x="5003800" y="5867400"/>
          <p14:tracePt t="220718" x="5003800" y="5873750"/>
          <p14:tracePt t="220833" x="4997450" y="5880100"/>
          <p14:tracePt t="220846" x="4991100" y="5880100"/>
          <p14:tracePt t="220854" x="4984750" y="5880100"/>
          <p14:tracePt t="220863" x="4972050" y="5886450"/>
          <p14:tracePt t="220874" x="4965700" y="5886450"/>
          <p14:tracePt t="220891" x="4914900" y="5886450"/>
          <p14:tracePt t="220908" x="4775200" y="5886450"/>
          <p14:tracePt t="220924" x="4502150" y="5886450"/>
          <p14:tracePt t="220940" x="3873500" y="5886450"/>
          <p14:tracePt t="220957" x="3676650" y="5886450"/>
          <p14:tracePt t="220974" x="3556000" y="5886450"/>
          <p14:tracePt t="220991" x="3505200" y="5886450"/>
          <p14:tracePt t="221043" x="3498850" y="5886450"/>
          <p14:tracePt t="221057" x="3486150" y="5886450"/>
          <p14:tracePt t="221066" x="3479800" y="5886450"/>
          <p14:tracePt t="221074" x="3460750" y="5886450"/>
          <p14:tracePt t="221091" x="3422650" y="5886450"/>
          <p14:tracePt t="221108" x="3384550" y="5886450"/>
          <p14:tracePt t="221124" x="3359150" y="5886450"/>
          <p14:tracePt t="221141" x="3340100" y="5886450"/>
          <p14:tracePt t="221158" x="3308350" y="5886450"/>
          <p14:tracePt t="221174" x="3251200" y="5886450"/>
          <p14:tracePt t="221191" x="3143250" y="5880100"/>
          <p14:tracePt t="221208" x="3035300" y="5861050"/>
          <p14:tracePt t="221224" x="2959100" y="5861050"/>
          <p14:tracePt t="221241" x="2901950" y="5854700"/>
          <p14:tracePt t="221258" x="2895600" y="5854700"/>
          <p14:tracePt t="221274" x="2889250" y="5854700"/>
          <p14:tracePt t="221433" x="2876550" y="5854700"/>
          <p14:tracePt t="221440" x="2870200" y="5854700"/>
          <p14:tracePt t="221450" x="2851150" y="5848350"/>
          <p14:tracePt t="221458" x="2838450" y="5848350"/>
          <p14:tracePt t="221474" x="2800350" y="5835650"/>
          <p14:tracePt t="221491" x="2768600" y="5835650"/>
          <p14:tracePt t="221508" x="2749550" y="5829300"/>
          <p14:tracePt t="221524" x="2736850" y="5829300"/>
          <p14:tracePt t="221631" x="2730500" y="5822950"/>
          <p14:tracePt t="221727" x="2717800" y="5822950"/>
          <p14:tracePt t="221743" x="2711450" y="5822950"/>
          <p14:tracePt t="221758" x="2705100" y="5822950"/>
          <p14:tracePt t="221766" x="2692400" y="5822950"/>
          <p14:tracePt t="221778" x="2673350" y="5822950"/>
          <p14:tracePt t="221791" x="2628900" y="5822950"/>
          <p14:tracePt t="221808" x="2597150" y="5822950"/>
          <p14:tracePt t="221824" x="2559050" y="5816600"/>
          <p14:tracePt t="221842" x="2546350" y="5816600"/>
          <p14:tracePt t="221886" x="2540000" y="5816600"/>
          <p14:tracePt t="221918" x="2540000" y="5810250"/>
          <p14:tracePt t="222134" x="2546350" y="5803900"/>
          <p14:tracePt t="222155" x="2571750" y="5803900"/>
          <p14:tracePt t="222161" x="2616200" y="5803900"/>
          <p14:tracePt t="222169" x="2679700" y="5803900"/>
          <p14:tracePt t="222183" x="2755900" y="5803900"/>
          <p14:tracePt t="222198" x="2984500" y="5803900"/>
          <p14:tracePt t="222214" x="3130550" y="5803900"/>
          <p14:tracePt t="222231" x="3187700" y="5803900"/>
          <p14:tracePt t="222288" x="3168650" y="5803900"/>
          <p14:tracePt t="222295" x="3136900" y="5803900"/>
          <p14:tracePt t="222303" x="3105150" y="5803900"/>
          <p14:tracePt t="222314" x="3086100" y="5803900"/>
          <p14:tracePt t="222330" x="3060700" y="5803900"/>
          <p14:tracePt t="222473" x="3060700" y="5797550"/>
          <p14:tracePt t="222584" x="3048000" y="5784850"/>
          <p14:tracePt t="222591" x="3022600" y="5784850"/>
          <p14:tracePt t="222598" x="2997200" y="5778500"/>
          <p14:tracePt t="222614" x="2940050" y="5772150"/>
          <p14:tracePt t="222631" x="2908300" y="5772150"/>
          <p14:tracePt t="222647" x="2901950" y="5772150"/>
          <p14:tracePt t="222734" x="2895600" y="5765800"/>
          <p14:tracePt t="222776" x="2895600" y="5759450"/>
          <p14:tracePt t="222810" x="2895600" y="5753100"/>
          <p14:tracePt t="222919" x="2895600" y="5746750"/>
          <p14:tracePt t="222927" x="2901950" y="5740400"/>
          <p14:tracePt t="222936" x="2908300" y="5740400"/>
          <p14:tracePt t="222948" x="2927350" y="5734050"/>
          <p14:tracePt t="222966" x="2959100" y="5721350"/>
          <p14:tracePt t="222982" x="2971800" y="5708650"/>
          <p14:tracePt t="222998" x="2984500" y="5702300"/>
          <p14:tracePt t="223049" x="2978150" y="5702300"/>
          <p14:tracePt t="223054" x="2965450" y="5702300"/>
          <p14:tracePt t="223066" x="2946400" y="5702300"/>
          <p14:tracePt t="223081" x="2914650" y="5702300"/>
          <p14:tracePt t="223089" x="2895600" y="5695950"/>
          <p14:tracePt t="223098" x="2876550" y="5695950"/>
          <p14:tracePt t="223114" x="2870200" y="5695950"/>
          <p14:tracePt t="223142" x="2863850" y="5695950"/>
          <p14:tracePt t="223896" x="2857500" y="5695950"/>
          <p14:tracePt t="223904" x="2851150" y="5695950"/>
          <p14:tracePt t="223919" x="2838450" y="5695950"/>
          <p14:tracePt t="223927" x="2825750" y="5695950"/>
          <p14:tracePt t="223936" x="2819400" y="5695950"/>
          <p14:tracePt t="223953" x="2806700" y="5695950"/>
          <p14:tracePt t="223969" x="2794000" y="5695950"/>
          <p14:tracePt t="224003" x="2774950" y="5708650"/>
          <p14:tracePt t="224019" x="2774950" y="5721350"/>
          <p14:tracePt t="224036" x="2768600" y="5753100"/>
          <p14:tracePt t="224053" x="2768600" y="5791200"/>
          <p14:tracePt t="224070" x="2768600" y="5829300"/>
          <p14:tracePt t="224086" x="2781300" y="5867400"/>
          <p14:tracePt t="224103" x="2825750" y="5905500"/>
          <p14:tracePt t="224119" x="2895600" y="5975350"/>
          <p14:tracePt t="224136" x="2946400" y="6013450"/>
          <p14:tracePt t="224153" x="2984500" y="6051550"/>
          <p14:tracePt t="224169" x="3016250" y="6083300"/>
          <p14:tracePt t="224186" x="3079750" y="6115050"/>
          <p14:tracePt t="224203" x="3155950" y="6146800"/>
          <p14:tracePt t="224219" x="3213100" y="6159500"/>
          <p14:tracePt t="224236" x="3244850" y="6165850"/>
          <p14:tracePt t="224253" x="3263900" y="6165850"/>
          <p14:tracePt t="224270" x="3270250" y="6165850"/>
          <p14:tracePt t="224407" x="3276600" y="6165850"/>
          <p14:tracePt t="224416" x="3282950" y="6165850"/>
          <p14:tracePt t="224426" x="3289300" y="6165850"/>
          <p14:tracePt t="224436" x="3308350" y="6172200"/>
          <p14:tracePt t="224453" x="3352800" y="6178550"/>
          <p14:tracePt t="224470" x="3479800" y="6178550"/>
          <p14:tracePt t="224486" x="3619500" y="6191250"/>
          <p14:tracePt t="224503" x="3790950" y="6216650"/>
          <p14:tracePt t="224520" x="3949700" y="6229350"/>
          <p14:tracePt t="224536" x="4032250" y="6248400"/>
          <p14:tracePt t="224553" x="4057650" y="6254750"/>
          <p14:tracePt t="224570" x="4064000" y="6254750"/>
          <p14:tracePt t="224634" x="4070350" y="6261100"/>
          <p14:tracePt t="224641" x="4076700" y="6273800"/>
          <p14:tracePt t="224658" x="4083050" y="6273800"/>
          <p14:tracePt t="224670" x="4089400" y="6280150"/>
          <p14:tracePt t="224686" x="4133850" y="6305550"/>
          <p14:tracePt t="224703" x="4171950" y="6318250"/>
          <p14:tracePt t="224720" x="4267200" y="6356350"/>
          <p14:tracePt t="224737" x="4387850" y="6388100"/>
          <p14:tracePt t="224753" x="4476750" y="6419850"/>
          <p14:tracePt t="224770" x="4527550" y="6426200"/>
          <p14:tracePt t="224787" x="4540250" y="6432550"/>
          <p14:tracePt t="224850" x="4546600" y="6432550"/>
          <p14:tracePt t="224920" x="4546600" y="6438900"/>
          <p14:tracePt t="224978" x="4546600" y="6445250"/>
          <p14:tracePt t="224999" x="4546600" y="6457950"/>
          <p14:tracePt t="225008" x="4546600" y="6470650"/>
          <p14:tracePt t="225018" x="4533900" y="6477000"/>
          <p14:tracePt t="225026" x="4533900" y="6483350"/>
          <p14:tracePt t="225037" x="4521200" y="6502400"/>
          <p14:tracePt t="225054" x="4495800" y="6553200"/>
          <p14:tracePt t="225070" x="4394200" y="6680200"/>
          <p14:tracePt t="225087" x="4267200" y="6769100"/>
          <p14:tracePt t="225104" x="4152900" y="6851650"/>
          <p14:tracePt t="225120" x="4057650" y="6851650"/>
          <p14:tracePt t="225137" x="3981450" y="6851650"/>
          <p14:tracePt t="225154" x="3930650" y="6851650"/>
          <p14:tracePt t="225170" x="3892550" y="6851650"/>
          <p14:tracePt t="225204" x="3886200" y="6851650"/>
          <p14:tracePt t="225458" x="3873500" y="6851650"/>
          <p14:tracePt t="225482" x="3867150" y="6851650"/>
          <p14:tracePt t="225495" x="3854450" y="6851650"/>
          <p14:tracePt t="225505" x="3841750" y="6845300"/>
          <p14:tracePt t="225516" x="3822700" y="6838950"/>
          <p14:tracePt t="225533" x="3790950" y="6813550"/>
          <p14:tracePt t="225553" x="3727450" y="6794500"/>
          <p14:tracePt t="225567" x="3600450" y="6756400"/>
          <p14:tracePt t="225583" x="3524250" y="6743700"/>
          <p14:tracePt t="225600" x="3479800" y="6737350"/>
          <p14:tracePt t="225616" x="3454400" y="6724650"/>
          <p14:tracePt t="225633" x="3441700" y="6718300"/>
          <p14:tracePt t="225675" x="3429000" y="6711950"/>
          <p14:tracePt t="225688" x="3422650" y="6711950"/>
          <p14:tracePt t="225699" x="3416300" y="6711950"/>
          <p14:tracePt t="225716" x="3384550" y="6699250"/>
          <p14:tracePt t="225733" x="3371850" y="6699250"/>
          <p14:tracePt t="225751" x="3346450" y="6692900"/>
          <p14:tracePt t="225767" x="3308350" y="6680200"/>
          <p14:tracePt t="225783" x="3282950" y="6673850"/>
          <p14:tracePt t="225800" x="3238500" y="6661150"/>
          <p14:tracePt t="225816" x="3200400" y="6654800"/>
          <p14:tracePt t="225833" x="3162300" y="6654800"/>
          <p14:tracePt t="225850" x="3130550" y="6642100"/>
          <p14:tracePt t="225866" x="3105150" y="6635750"/>
          <p14:tracePt t="225883" x="3092450" y="6635750"/>
          <p14:tracePt t="226011" x="3079750" y="6629400"/>
          <p14:tracePt t="226019" x="3067050" y="6629400"/>
          <p14:tracePt t="226027" x="3060700" y="6623050"/>
          <p14:tracePt t="226051" x="3048000" y="6616700"/>
          <p14:tracePt t="226059" x="3041650" y="6616700"/>
          <p14:tracePt t="226083" x="3035300" y="6616700"/>
          <p14:tracePt t="226106" x="3028950" y="6616700"/>
          <p14:tracePt t="226128" x="3022600" y="6616700"/>
          <p14:tracePt t="226144" x="3016250" y="6616700"/>
          <p14:tracePt t="226154" x="3009900" y="6610350"/>
          <p14:tracePt t="226169" x="2990850" y="6597650"/>
          <p14:tracePt t="226176" x="2971800" y="6584950"/>
          <p14:tracePt t="226187" x="2946400" y="6572250"/>
          <p14:tracePt t="226200" x="2914650" y="6553200"/>
          <p14:tracePt t="226217" x="2851150" y="6521450"/>
          <p14:tracePt t="226233" x="2787650" y="6489700"/>
          <p14:tracePt t="226250" x="2762250" y="6470650"/>
          <p14:tracePt t="226306" x="2749550" y="6457950"/>
          <p14:tracePt t="226347" x="2743200" y="6451600"/>
          <p14:tracePt t="226355" x="2736850" y="6445250"/>
          <p14:tracePt t="226369" x="2736850" y="6438900"/>
          <p14:tracePt t="226400" x="2736850" y="6432550"/>
          <p14:tracePt t="226416" x="2730500" y="6432550"/>
          <p14:tracePt t="226475" x="2724150" y="6426200"/>
          <p14:tracePt t="226483" x="2724150" y="6419850"/>
          <p14:tracePt t="226492" x="2724150" y="6413500"/>
          <p14:tracePt t="226500" x="2717800" y="6407150"/>
          <p14:tracePt t="226517" x="2705100" y="6381750"/>
          <p14:tracePt t="226534" x="2698750" y="6337300"/>
          <p14:tracePt t="226550" x="2679700" y="6305550"/>
          <p14:tracePt t="226567" x="2647950" y="6242050"/>
          <p14:tracePt t="226584" x="2641600" y="6223000"/>
          <p14:tracePt t="226600" x="2628900" y="6203950"/>
          <p14:tracePt t="226617" x="2628900" y="6197600"/>
          <p14:tracePt t="226634" x="2628900" y="6184900"/>
          <p14:tracePt t="226650" x="2635250" y="6178550"/>
          <p14:tracePt t="226667" x="2635250" y="6165850"/>
          <p14:tracePt t="226684" x="2647950" y="6127750"/>
          <p14:tracePt t="226717" x="2647950" y="6121400"/>
          <p14:tracePt t="226734" x="2647950" y="6115050"/>
          <p14:tracePt t="226750" x="2647950" y="6108700"/>
          <p14:tracePt t="226816" x="2647950" y="6102350"/>
          <p14:tracePt t="226836" x="2647950" y="6096000"/>
          <p14:tracePt t="226851" x="2641600" y="6089650"/>
          <p14:tracePt t="226860" x="2635250" y="6089650"/>
          <p14:tracePt t="226867" x="2635250" y="6083300"/>
          <p14:tracePt t="226884" x="2609850" y="6076950"/>
          <p14:tracePt t="226900" x="2590800" y="6070600"/>
          <p14:tracePt t="226917" x="2584450" y="6070600"/>
          <p14:tracePt t="226951" x="2584450" y="6064250"/>
          <p14:tracePt t="227076" x="2578100" y="6057900"/>
          <p14:tracePt t="227090" x="2571750" y="6057900"/>
          <p14:tracePt t="227112" x="2565400" y="6057900"/>
          <p14:tracePt t="227131" x="2552700" y="6045200"/>
          <p14:tracePt t="227160" x="2546350" y="6038850"/>
          <p14:tracePt t="227176" x="2533650" y="6032500"/>
          <p14:tracePt t="227392" x="2533650" y="6026150"/>
          <p14:tracePt t="227443" x="2533650" y="6019800"/>
          <p14:tracePt t="227475" x="2533650" y="6013450"/>
          <p14:tracePt t="227483" x="2533650" y="6000750"/>
          <p14:tracePt t="227492" x="2527300" y="6000750"/>
          <p14:tracePt t="227953" x="2520950" y="5994400"/>
          <p14:tracePt t="227963" x="2514600" y="5988050"/>
          <p14:tracePt t="227985" x="2508250" y="5988050"/>
          <p14:tracePt t="228003" x="2501900" y="5988050"/>
          <p14:tracePt t="228418" x="2495550" y="5988050"/>
          <p14:tracePt t="228433" x="2489200" y="5988050"/>
          <p14:tracePt t="228457" x="2482850" y="5988050"/>
          <p14:tracePt t="228473" x="2482850" y="5994400"/>
          <p14:tracePt t="228482" x="2482850" y="6000750"/>
          <p14:tracePt t="228491" x="2482850" y="6026150"/>
          <p14:tracePt t="228508" x="2482850" y="6083300"/>
          <p14:tracePt t="228525" x="2527300" y="6178550"/>
          <p14:tracePt t="228542" x="2628900" y="6273800"/>
          <p14:tracePt t="228558" x="2787650" y="6388100"/>
          <p14:tracePt t="228577" x="2952750" y="6502400"/>
          <p14:tracePt t="228593" x="3130550" y="6604000"/>
          <p14:tracePt t="228608" x="3181350" y="6635750"/>
          <p14:tracePt t="228626" x="3194050" y="6635750"/>
          <p14:tracePt t="228630" x="3200400" y="6642100"/>
          <p14:tracePt t="228778" x="3213100" y="6642100"/>
          <p14:tracePt t="228826" x="3219450" y="6642100"/>
          <p14:tracePt t="228833" x="3232150" y="6648450"/>
          <p14:tracePt t="228842" x="3238500" y="6648450"/>
          <p14:tracePt t="228858" x="3244850" y="6654800"/>
          <p14:tracePt t="228875" x="3251200" y="6654800"/>
          <p14:tracePt t="228938" x="3251200" y="6661150"/>
          <p14:tracePt t="228978" x="3244850" y="6673850"/>
          <p14:tracePt t="228986" x="3225800" y="6673850"/>
          <p14:tracePt t="228997" x="3200400" y="6673850"/>
          <p14:tracePt t="229009" x="3136900" y="6686550"/>
          <p14:tracePt t="229025" x="3086100" y="6692900"/>
          <p14:tracePt t="229042" x="3073400" y="6699250"/>
          <p14:tracePt t="229059" x="3067050" y="6705600"/>
          <p14:tracePt t="229075" x="3060700" y="6711950"/>
          <p14:tracePt t="229180" x="3054350" y="6718300"/>
          <p14:tracePt t="229709" x="3041650" y="6718300"/>
          <p14:tracePt t="229716" x="3009900" y="6718300"/>
          <p14:tracePt t="229723" x="2990850" y="6718300"/>
          <p14:tracePt t="229733" x="2959100" y="6718300"/>
          <p14:tracePt t="229750" x="2870200" y="6718300"/>
          <p14:tracePt t="229767" x="2832100" y="6718300"/>
          <p14:tracePt t="229783" x="2800350" y="6724650"/>
          <p14:tracePt t="230197" x="2800350" y="6731000"/>
          <p14:tracePt t="230203" x="2813050" y="6731000"/>
          <p14:tracePt t="230218" x="2832100" y="6731000"/>
          <p14:tracePt t="230226" x="2838450" y="6731000"/>
          <p14:tracePt t="230241" x="2882900" y="6737350"/>
          <p14:tracePt t="230257" x="2895600" y="6743700"/>
          <p14:tracePt t="230274" x="2921000" y="6743700"/>
          <p14:tracePt t="230290" x="2933700" y="6743700"/>
          <p14:tracePt t="230459" x="2940050" y="6743700"/>
          <p14:tracePt t="230498" x="2946400" y="6743700"/>
          <p14:tracePt t="230522" x="2952750" y="6743700"/>
          <p14:tracePt t="230538" x="2959100" y="6743700"/>
          <p14:tracePt t="230547" x="2965450" y="6743700"/>
          <p14:tracePt t="230557" x="2971800" y="6743700"/>
          <p14:tracePt t="230563" x="2978150" y="6743700"/>
          <p14:tracePt t="230574" x="2984500" y="6743700"/>
          <p14:tracePt t="230591" x="2990850" y="6743700"/>
          <p14:tracePt t="230607" x="3003550" y="6743700"/>
          <p14:tracePt t="230624" x="3009900" y="6743700"/>
          <p14:tracePt t="230641" x="3028950" y="6743700"/>
          <p14:tracePt t="230827" x="3028950" y="6724650"/>
          <p14:tracePt t="230835" x="3022600" y="6680200"/>
          <p14:tracePt t="230844" x="3016250" y="6629400"/>
          <p14:tracePt t="230863" x="2990850" y="6496050"/>
          <p14:tracePt t="230880" x="2952750" y="6375400"/>
          <p14:tracePt t="230897" x="2908300" y="6261100"/>
          <p14:tracePt t="230913" x="2863850" y="6153150"/>
          <p14:tracePt t="230930" x="2863850" y="6140450"/>
          <p14:tracePt t="230946" x="2863850" y="6127750"/>
          <p14:tracePt t="230980" x="2863850" y="6121400"/>
          <p14:tracePt t="230996" x="2876550" y="6121400"/>
          <p14:tracePt t="231013" x="2882900" y="6140450"/>
          <p14:tracePt t="231030" x="2901950" y="6172200"/>
          <p14:tracePt t="231047" x="2933700" y="6223000"/>
          <p14:tracePt t="231063" x="3003550" y="6299200"/>
          <p14:tracePt t="231080" x="3124200" y="6419850"/>
          <p14:tracePt t="231096" x="3282950" y="6515100"/>
          <p14:tracePt t="231113" x="3473450" y="6648450"/>
          <p14:tracePt t="231130" x="3549650" y="6699250"/>
          <p14:tracePt t="231146" x="3587750" y="6718300"/>
          <p14:tracePt t="231163" x="3594100" y="6724650"/>
          <p14:tracePt t="231180" x="3600450" y="6724650"/>
          <p14:tracePt t="231214" x="3606800" y="6731000"/>
          <p14:tracePt t="231230" x="3625850" y="6731000"/>
          <p14:tracePt t="231247" x="3651250" y="6737350"/>
          <p14:tracePt t="231264" x="3676650" y="6743700"/>
          <p14:tracePt t="231281" x="3721100" y="6743700"/>
          <p14:tracePt t="231298" x="3803650" y="6756400"/>
          <p14:tracePt t="231313" x="3848100" y="6756400"/>
          <p14:tracePt t="231330" x="3898900" y="6756400"/>
          <p14:tracePt t="231347" x="3930650" y="6756400"/>
          <p14:tracePt t="231363" x="3956050" y="6756400"/>
          <p14:tracePt t="231380" x="3975100" y="6756400"/>
          <p14:tracePt t="231397" x="3981450" y="6750050"/>
          <p14:tracePt t="231469" x="3981450" y="6743700"/>
          <p14:tracePt t="231515" x="3987800" y="6737350"/>
          <p14:tracePt t="231530" x="4000500" y="6731000"/>
          <p14:tracePt t="231551" x="4006850" y="6731000"/>
          <p14:tracePt t="231558" x="4032250" y="6731000"/>
          <p14:tracePt t="231565" x="4070350" y="6731000"/>
          <p14:tracePt t="231580" x="4133850" y="6731000"/>
          <p14:tracePt t="231597" x="4229100" y="6731000"/>
          <p14:tracePt t="231614" x="4292600" y="6731000"/>
          <p14:tracePt t="231630" x="4324350" y="6731000"/>
          <p14:tracePt t="231686" x="4324350" y="6724650"/>
          <p14:tracePt t="231838" x="4298950" y="6724650"/>
          <p14:tracePt t="231842" x="4260850" y="6718300"/>
          <p14:tracePt t="231853" x="4222750" y="6711950"/>
          <p14:tracePt t="231869" x="4133850" y="6692900"/>
          <p14:tracePt t="231886" x="4013200" y="6661150"/>
          <p14:tracePt t="231903" x="3879850" y="6604000"/>
          <p14:tracePt t="231920" x="3733800" y="6534150"/>
          <p14:tracePt t="231936" x="3619500" y="6496050"/>
          <p14:tracePt t="231953" x="3562350" y="6483350"/>
          <p14:tracePt t="232143" x="3556000" y="6470650"/>
          <p14:tracePt t="232149" x="3536950" y="6470650"/>
          <p14:tracePt t="232156" x="3524250" y="6470650"/>
          <p14:tracePt t="232175" x="3473450" y="6451600"/>
          <p14:tracePt t="232192" x="3441700" y="6438900"/>
          <p14:tracePt t="232208" x="3403600" y="6426200"/>
          <p14:tracePt t="232214" x="3390900" y="6413500"/>
          <p14:tracePt t="232226" x="3365500" y="6400800"/>
          <p14:tracePt t="232242" x="3359150" y="6400800"/>
          <p14:tracePt t="232258" x="3359150" y="6388100"/>
          <p14:tracePt t="232292" x="3359150" y="6381750"/>
          <p14:tracePt t="232379" x="3359150" y="6369050"/>
          <p14:tracePt t="232403" x="3359150" y="6362700"/>
          <p14:tracePt t="232477" x="3365500" y="6356350"/>
          <p14:tracePt t="232493" x="3371850" y="6350000"/>
          <p14:tracePt t="232515" x="3384550" y="6343650"/>
          <p14:tracePt t="232522" x="3390900" y="6343650"/>
          <p14:tracePt t="232531" x="3397250" y="6343650"/>
          <p14:tracePt t="232542" x="3416300" y="6343650"/>
          <p14:tracePt t="232559" x="3454400" y="6343650"/>
          <p14:tracePt t="232576" x="3505200" y="6343650"/>
          <p14:tracePt t="232592" x="3562350" y="6343650"/>
          <p14:tracePt t="232609" x="3613150" y="6337300"/>
          <p14:tracePt t="232627" x="3651250" y="6337300"/>
          <p14:tracePt t="232642" x="3663950" y="6330950"/>
          <p14:tracePt t="232702" x="3670300" y="6330950"/>
          <p14:tracePt t="232758" x="3683000" y="6324600"/>
          <p14:tracePt t="232803" x="3689350" y="6324600"/>
          <p14:tracePt t="232851" x="3695700" y="6324600"/>
          <p14:tracePt t="232860" x="3702050" y="6324600"/>
          <p14:tracePt t="232867" x="3721100" y="6311900"/>
          <p14:tracePt t="232875" x="3746500" y="6311900"/>
          <p14:tracePt t="232892" x="3803650" y="6311900"/>
          <p14:tracePt t="232909" x="3848100" y="6311900"/>
          <p14:tracePt t="232925" x="3917950" y="6311900"/>
          <p14:tracePt t="232942" x="3962400" y="6311900"/>
          <p14:tracePt t="232959" x="4006850" y="6311900"/>
          <p14:tracePt t="232976" x="4032250" y="6311900"/>
          <p14:tracePt t="232993" x="4064000" y="6311900"/>
          <p14:tracePt t="233010" x="4076700" y="6311900"/>
          <p14:tracePt t="233025" x="4083050" y="6318250"/>
          <p14:tracePt t="233326" x="4095750" y="6324600"/>
          <p14:tracePt t="233334" x="4114800" y="6337300"/>
          <p14:tracePt t="233342" x="4140200" y="6337300"/>
          <p14:tracePt t="233349" x="4171950" y="6343650"/>
          <p14:tracePt t="233365" x="4216400" y="6343650"/>
          <p14:tracePt t="233382" x="4260850" y="6350000"/>
          <p14:tracePt t="233399" x="4286250" y="6350000"/>
          <p14:tracePt t="233416" x="4305300" y="6350000"/>
          <p14:tracePt t="234012" x="4318000" y="6350000"/>
          <p14:tracePt t="234021" x="4349750" y="6350000"/>
          <p14:tracePt t="234027" x="4381500" y="6350000"/>
          <p14:tracePt t="234036" x="4413250" y="6350000"/>
          <p14:tracePt t="234052" x="4470400" y="6350000"/>
          <p14:tracePt t="234069" x="4502150" y="6350000"/>
          <p14:tracePt t="234086" x="4514850" y="6350000"/>
          <p14:tracePt t="234150" x="4521200" y="6350000"/>
          <p14:tracePt t="234171" x="4508500" y="6362700"/>
          <p14:tracePt t="234190" x="4495800" y="6369050"/>
          <p14:tracePt t="234423" x="4521200" y="6375400"/>
          <p14:tracePt t="234428" x="4559300" y="6394450"/>
          <p14:tracePt t="234437" x="4603750" y="6407150"/>
          <p14:tracePt t="234447" x="4641850" y="6413500"/>
          <p14:tracePt t="234464" x="4743450" y="6445250"/>
          <p14:tracePt t="234480" x="4813300" y="6464300"/>
          <p14:tracePt t="234497" x="4838700" y="6470650"/>
          <p14:tracePt t="234514" x="4845050" y="6477000"/>
          <p14:tracePt t="234612" x="4851400" y="6477000"/>
          <p14:tracePt t="234620" x="4864100" y="6477000"/>
          <p14:tracePt t="234637" x="4876800" y="6477000"/>
          <p14:tracePt t="234647" x="4902200" y="6477000"/>
          <p14:tracePt t="234663" x="4953000" y="6477000"/>
          <p14:tracePt t="234680" x="5073650" y="6477000"/>
          <p14:tracePt t="234697" x="5238750" y="6477000"/>
          <p14:tracePt t="234714" x="5429250" y="6502400"/>
          <p14:tracePt t="234731" x="5594350" y="6521450"/>
          <p14:tracePt t="234740" x="5657850" y="6521450"/>
          <p14:tracePt t="234747" x="5664200" y="6521450"/>
          <p14:tracePt t="234800" x="5651500" y="6521450"/>
          <p14:tracePt t="234808" x="5626100" y="6521450"/>
          <p14:tracePt t="234813" x="5600700" y="6521450"/>
          <p14:tracePt t="234830" x="5581650" y="6521450"/>
          <p14:tracePt t="234847" x="5568950" y="6527800"/>
          <p14:tracePt t="234935" x="5575300" y="6534150"/>
          <p14:tracePt t="234943" x="5575300" y="6540500"/>
          <p14:tracePt t="234956" x="5594350" y="6546850"/>
          <p14:tracePt t="235231" x="5600700" y="6553200"/>
          <p14:tracePt t="235236" x="5600700" y="6559550"/>
          <p14:tracePt t="235252" x="5588000" y="6565900"/>
          <p14:tracePt t="235261" x="5556250" y="6565900"/>
          <p14:tracePt t="235272" x="5499100" y="6572250"/>
          <p14:tracePt t="235289" x="5403850" y="6591300"/>
          <p14:tracePt t="235306" x="5276850" y="6591300"/>
          <p14:tracePt t="235324" x="5060950" y="6591300"/>
          <p14:tracePt t="235340" x="4978400" y="6591300"/>
          <p14:tracePt t="235355" x="4927600" y="6591300"/>
          <p14:tracePt t="235372" x="4921250" y="6591300"/>
          <p14:tracePt t="235415" x="4914900" y="6584950"/>
          <p14:tracePt t="235535" x="4902200" y="6584950"/>
          <p14:tracePt t="235544" x="4895850" y="6584950"/>
          <p14:tracePt t="235551" x="4876800" y="6584950"/>
          <p14:tracePt t="235558" x="4845050" y="6591300"/>
          <p14:tracePt t="235572" x="4775200" y="6597650"/>
          <p14:tracePt t="235589" x="4686300" y="6616700"/>
          <p14:tracePt t="235606" x="4578350" y="6629400"/>
          <p14:tracePt t="235622" x="4445000" y="6648450"/>
          <p14:tracePt t="235639" x="4330700" y="6654800"/>
          <p14:tracePt t="235656" x="4222750" y="6654800"/>
          <p14:tracePt t="235673" x="4184650" y="6654800"/>
          <p14:tracePt t="235689" x="4159250" y="6654800"/>
          <p14:tracePt t="235749" x="4146550" y="6654800"/>
          <p14:tracePt t="235779" x="4140200" y="6654800"/>
          <p14:tracePt t="235796" x="4133850" y="6654800"/>
          <p14:tracePt t="235812" x="4114800" y="6654800"/>
          <p14:tracePt t="235824" x="4095750" y="6654800"/>
          <p14:tracePt t="235832" x="4051300" y="6654800"/>
          <p14:tracePt t="235839" x="3987800" y="6654800"/>
          <p14:tracePt t="235856" x="3879850" y="6654800"/>
          <p14:tracePt t="235873" x="3841750" y="6654800"/>
          <p14:tracePt t="235933" x="3854450" y="6654800"/>
          <p14:tracePt t="235942" x="3860800" y="6654800"/>
          <p14:tracePt t="235949" x="3867150" y="6654800"/>
          <p14:tracePt t="236108" x="3873500" y="6654800"/>
          <p14:tracePt t="236127" x="3879850" y="6654800"/>
          <p14:tracePt t="236140" x="3886200" y="6654800"/>
          <p14:tracePt t="236197" x="3892550" y="6654800"/>
          <p14:tracePt t="236229" x="3873500" y="6661150"/>
          <p14:tracePt t="236237" x="3848100" y="6661150"/>
          <p14:tracePt t="236248" x="3822700" y="6661150"/>
          <p14:tracePt t="236262" x="3778250" y="6667500"/>
          <p14:tracePt t="236278" x="3733800" y="6667500"/>
          <p14:tracePt t="236295" x="3695700" y="6667500"/>
          <p14:tracePt t="236312" x="3625850" y="6654800"/>
          <p14:tracePt t="236328" x="3556000" y="6629400"/>
          <p14:tracePt t="236345" x="3441700" y="6584950"/>
          <p14:tracePt t="236362" x="3384550" y="6578600"/>
          <p14:tracePt t="236379" x="3314700" y="6553200"/>
          <p14:tracePt t="236395" x="3232150" y="6527800"/>
          <p14:tracePt t="236412" x="3187700" y="6515100"/>
          <p14:tracePt t="236429" x="3162300" y="6508750"/>
          <p14:tracePt t="236445" x="3149600" y="6502400"/>
          <p14:tracePt t="236462" x="3136900" y="6489700"/>
          <p14:tracePt t="236478" x="3117850" y="6464300"/>
          <p14:tracePt t="236495" x="3105150" y="6445250"/>
          <p14:tracePt t="236512" x="3098800" y="6426200"/>
          <p14:tracePt t="236529" x="3092450" y="6394450"/>
          <p14:tracePt t="236545" x="3079750" y="6369050"/>
          <p14:tracePt t="236562" x="3079750" y="6324600"/>
          <p14:tracePt t="236579" x="3079750" y="6280150"/>
          <p14:tracePt t="236595" x="3079750" y="6235700"/>
          <p14:tracePt t="236612" x="3086100" y="6178550"/>
          <p14:tracePt t="236628" x="3105150" y="6140450"/>
          <p14:tracePt t="236645" x="3130550" y="6115050"/>
          <p14:tracePt t="236662" x="3162300" y="6076950"/>
          <p14:tracePt t="236679" x="3213100" y="6038850"/>
          <p14:tracePt t="236695" x="3276600" y="6000750"/>
          <p14:tracePt t="236712" x="3314700" y="5975350"/>
          <p14:tracePt t="236729" x="3352800" y="5956300"/>
          <p14:tracePt t="236745" x="3390900" y="5943600"/>
          <p14:tracePt t="236762" x="3435350" y="5918200"/>
          <p14:tracePt t="236781" x="3486150" y="5899150"/>
          <p14:tracePt t="236784" x="3492500" y="5892800"/>
          <p14:tracePt t="236796" x="3543300" y="5892800"/>
          <p14:tracePt t="236812" x="3575050" y="5892800"/>
          <p14:tracePt t="236829" x="3670300" y="5892800"/>
          <p14:tracePt t="236846" x="3746500" y="5880100"/>
          <p14:tracePt t="236862" x="3816350" y="5867400"/>
          <p14:tracePt t="236879" x="3886200" y="5867400"/>
          <p14:tracePt t="236896" x="3949700" y="5867400"/>
          <p14:tracePt t="236912" x="4025900" y="5867400"/>
          <p14:tracePt t="236929" x="4121150" y="5867400"/>
          <p14:tracePt t="236945" x="4210050" y="5867400"/>
          <p14:tracePt t="236962" x="4305300" y="5867400"/>
          <p14:tracePt t="236980" x="4349750" y="5867400"/>
          <p14:tracePt t="236996" x="4438650" y="5886450"/>
          <p14:tracePt t="237012" x="4489450" y="5905500"/>
          <p14:tracePt t="237029" x="4521200" y="5918200"/>
          <p14:tracePt t="237045" x="4565650" y="5937250"/>
          <p14:tracePt t="237062" x="4629150" y="5962650"/>
          <p14:tracePt t="237079" x="4699000" y="6000750"/>
          <p14:tracePt t="237096" x="4768850" y="6026150"/>
          <p14:tracePt t="237112" x="4813300" y="6045200"/>
          <p14:tracePt t="237129" x="4838700" y="6057900"/>
          <p14:tracePt t="237146" x="4857750" y="6070600"/>
          <p14:tracePt t="237162" x="4864100" y="6076950"/>
          <p14:tracePt t="237181" x="4876800" y="6108700"/>
          <p14:tracePt t="237196" x="4883150" y="6121400"/>
          <p14:tracePt t="237212" x="4883150" y="6159500"/>
          <p14:tracePt t="237229" x="4883150" y="6184900"/>
          <p14:tracePt t="237246" x="4883150" y="6223000"/>
          <p14:tracePt t="237262" x="4883150" y="6261100"/>
          <p14:tracePt t="237279" x="4883150" y="6305550"/>
          <p14:tracePt t="237287" x="4883150" y="6318250"/>
          <p14:tracePt t="237296" x="4876800" y="6350000"/>
          <p14:tracePt t="237313" x="4870450" y="6369050"/>
          <p14:tracePt t="237329" x="4845050" y="6407150"/>
          <p14:tracePt t="237346" x="4838700" y="6426200"/>
          <p14:tracePt t="237363" x="4826000" y="6445250"/>
          <p14:tracePt t="237381" x="4762500" y="6483350"/>
          <p14:tracePt t="237396" x="4679950" y="6515100"/>
          <p14:tracePt t="237413" x="4622800" y="6527800"/>
          <p14:tracePt t="237430" x="4552950" y="6546850"/>
          <p14:tracePt t="237446" x="4470400" y="6572250"/>
          <p14:tracePt t="237463" x="4362450" y="6604000"/>
          <p14:tracePt t="237479" x="4260850" y="6635750"/>
          <p14:tracePt t="237496" x="4171950" y="6648450"/>
          <p14:tracePt t="237513" x="4102100" y="6667500"/>
          <p14:tracePt t="237529" x="4025900" y="6673850"/>
          <p14:tracePt t="237546" x="3981450" y="6673850"/>
          <p14:tracePt t="237563" x="3943350" y="6673850"/>
          <p14:tracePt t="237580" x="3911600" y="6673850"/>
          <p14:tracePt t="237596" x="3892550" y="6673850"/>
          <p14:tracePt t="237696" x="3873500" y="6673850"/>
          <p14:tracePt t="237703" x="3867150" y="6673850"/>
          <p14:tracePt t="237722" x="3860800" y="6673850"/>
          <p14:tracePt t="237731" x="3848100" y="6673850"/>
          <p14:tracePt t="237746" x="3835400" y="6673850"/>
          <p14:tracePt t="237763" x="3816350" y="6673850"/>
          <p14:tracePt t="237781" x="3765550" y="6673850"/>
          <p14:tracePt t="237796" x="3759200" y="6673850"/>
          <p14:tracePt t="237813" x="3733800" y="6673850"/>
          <p14:tracePt t="242328" x="3714750" y="6673850"/>
          <p14:tracePt t="242335" x="3714750" y="6667500"/>
          <p14:tracePt t="242345" x="3708400" y="6667500"/>
          <p14:tracePt t="242355" x="3689350" y="6661150"/>
          <p14:tracePt t="242792" x="3676650" y="6661150"/>
          <p14:tracePt t="242816" x="3670300" y="6661150"/>
          <p14:tracePt t="242905" x="3657600" y="6648450"/>
          <p14:tracePt t="242930" x="3651250" y="6648450"/>
          <p14:tracePt t="242937" x="3644900" y="6648450"/>
          <p14:tracePt t="242955" x="3638550" y="6648450"/>
          <p14:tracePt t="242969" x="3632200" y="6648450"/>
          <p14:tracePt t="243009" x="3625850" y="6648450"/>
          <p14:tracePt t="243033" x="3613150" y="6642100"/>
          <p14:tracePt t="243088" x="3606800" y="6642100"/>
          <p14:tracePt t="243112" x="3600450" y="6642100"/>
          <p14:tracePt t="243136" x="3594100" y="6642100"/>
          <p14:tracePt t="243288" x="3587750" y="6642100"/>
          <p14:tracePt t="243320" x="3575050" y="6642100"/>
          <p14:tracePt t="243353" x="3568700" y="6642100"/>
          <p14:tracePt t="243368" x="3549650" y="6635750"/>
          <p14:tracePt t="243377" x="3543300" y="6623050"/>
          <p14:tracePt t="243400" x="3530600" y="6616700"/>
          <p14:tracePt t="243416" x="3524250" y="6616700"/>
          <p14:tracePt t="243426" x="3524250" y="6610350"/>
          <p14:tracePt t="243448" x="3517900" y="6610350"/>
          <p14:tracePt t="243456" x="3505200" y="6597650"/>
          <p14:tracePt t="243513" x="3492500" y="6584950"/>
          <p14:tracePt t="243722" x="3486150" y="6584950"/>
          <p14:tracePt t="243728" x="3479800" y="6584950"/>
          <p14:tracePt t="243738" x="3473450" y="6584950"/>
          <p14:tracePt t="243746" x="3460750" y="6584950"/>
          <p14:tracePt t="243762" x="3441700" y="6584950"/>
          <p14:tracePt t="243779" x="3429000" y="6584950"/>
          <p14:tracePt t="243851" x="3422650" y="6584950"/>
          <p14:tracePt t="245369" x="3429000" y="6572250"/>
          <p14:tracePt t="248141" x="3448050" y="6572250"/>
          <p14:tracePt t="248148" x="3479800" y="6572250"/>
          <p14:tracePt t="248157" x="3505200" y="6572250"/>
          <p14:tracePt t="248195" x="3511550" y="6572250"/>
          <p14:tracePt t="248205" x="3517900" y="6572250"/>
          <p14:tracePt t="248228" x="3524250" y="6572250"/>
          <p14:tracePt t="248235" x="3530600" y="6572250"/>
          <p14:tracePt t="248250" x="3536950" y="6572250"/>
          <p14:tracePt t="248466" x="3549650" y="6572250"/>
          <p14:tracePt t="248476" x="3556000" y="6572250"/>
          <p14:tracePt t="248482" x="3562350" y="6578600"/>
          <p14:tracePt t="248494" x="3587750" y="6591300"/>
          <p14:tracePt t="248507" x="3594100" y="6591300"/>
          <p14:tracePt t="248523" x="3606800" y="6597650"/>
          <p14:tracePt t="248556" x="3619500" y="6597650"/>
          <p14:tracePt t="248574" x="3625850" y="6597650"/>
          <p14:tracePt t="248590" x="3632200" y="6604000"/>
          <p14:tracePt t="248623" x="3562350" y="6604000"/>
          <p14:tracePt t="248641" x="3492500" y="6584950"/>
          <p14:tracePt t="248657" x="3467100" y="6553200"/>
          <p14:tracePt t="248805" x="3467100" y="6527800"/>
          <p14:tracePt t="248812" x="3435350" y="6521450"/>
          <p14:tracePt t="248824" x="3397250" y="6508750"/>
          <p14:tracePt t="248841" x="3397250" y="6477000"/>
          <p14:tracePt t="248858" x="3390900" y="6438900"/>
          <p14:tracePt t="248874" x="3378200" y="6426200"/>
          <p14:tracePt t="248956" x="3371850" y="6413500"/>
          <p14:tracePt t="248980" x="3352800" y="6407150"/>
          <p14:tracePt t="248997" x="3340100" y="6407150"/>
          <p14:tracePt t="249003" x="3314700" y="6394450"/>
          <p14:tracePt t="249014" x="3308350" y="6394450"/>
          <p14:tracePt t="249024" x="3295650" y="6388100"/>
          <p14:tracePt t="249040" x="3276600" y="6388100"/>
          <p14:tracePt t="249057" x="3244850" y="6381750"/>
          <p14:tracePt t="249074" x="3232150" y="6381750"/>
          <p14:tracePt t="249091" x="3213100" y="6375400"/>
          <p14:tracePt t="249107" x="3206750" y="6369050"/>
          <p14:tracePt t="249124" x="3200400" y="6362700"/>
          <p14:tracePt t="249140" x="3187700" y="6350000"/>
          <p14:tracePt t="249157" x="3181350" y="6343650"/>
          <p14:tracePt t="249174" x="3175000" y="6337300"/>
          <p14:tracePt t="249191" x="3168650" y="6337300"/>
          <p14:tracePt t="250461" x="3162300" y="6299200"/>
          <p14:tracePt t="250467" x="3162300" y="6184900"/>
          <p14:tracePt t="250475" x="3155950" y="6007100"/>
          <p14:tracePt t="250486" x="3098800" y="5715000"/>
          <p14:tracePt t="250503" x="2927350" y="4889500"/>
          <p14:tracePt t="250519" x="2686050" y="3987800"/>
          <p14:tracePt t="250536" x="2393950" y="3022600"/>
          <p14:tracePt t="250552" x="2120900" y="2139950"/>
          <p14:tracePt t="250569" x="1670050" y="1352550"/>
          <p14:tracePt t="250586" x="1104900" y="622300"/>
          <p14:tracePt t="250603" x="965200" y="514350"/>
          <p14:tracePt t="250619" x="927100" y="469900"/>
          <p14:tracePt t="250636" x="908050" y="463550"/>
          <p14:tracePt t="250669" x="908050" y="450850"/>
          <p14:tracePt t="250686" x="908050" y="444500"/>
          <p14:tracePt t="250708" x="908050" y="438150"/>
          <p14:tracePt t="250719" x="908050" y="425450"/>
          <p14:tracePt t="250741" x="908050" y="419100"/>
          <p14:tracePt t="250753" x="908050" y="412750"/>
          <p14:tracePt t="250770" x="901700" y="406400"/>
          <p14:tracePt t="250786" x="876300" y="361950"/>
          <p14:tracePt t="250803" x="850900" y="3302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7" y="33337"/>
            <a:ext cx="11553825" cy="679132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7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606"/>
    </mc:Choice>
    <mc:Fallback>
      <p:transition spd="slow" advTm="334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0" x="133350" y="349250"/>
          <p14:tracePt t="679" x="139700" y="361950"/>
          <p14:tracePt t="685" x="152400" y="374650"/>
          <p14:tracePt t="695" x="165100" y="393700"/>
          <p14:tracePt t="706" x="177800" y="412750"/>
          <p14:tracePt t="723" x="209550" y="450850"/>
          <p14:tracePt t="741" x="273050" y="514350"/>
          <p14:tracePt t="757" x="406400" y="628650"/>
          <p14:tracePt t="773" x="520700" y="730250"/>
          <p14:tracePt t="790" x="628650" y="819150"/>
          <p14:tracePt t="806" x="742950" y="927100"/>
          <p14:tracePt t="823" x="876300" y="1041400"/>
          <p14:tracePt t="840" x="996950" y="1143000"/>
          <p14:tracePt t="856" x="1111250" y="1231900"/>
          <p14:tracePt t="873" x="1200150" y="1301750"/>
          <p14:tracePt t="890" x="1270000" y="1339850"/>
          <p14:tracePt t="906" x="1320800" y="1365250"/>
          <p14:tracePt t="923" x="1346200" y="1365250"/>
          <p14:tracePt t="939" x="1365250" y="1371600"/>
          <p14:tracePt t="956" x="1403350" y="1390650"/>
          <p14:tracePt t="973" x="1428750" y="1403350"/>
          <p14:tracePt t="990" x="1479550" y="1422400"/>
          <p14:tracePt t="1006" x="1549400" y="1441450"/>
          <p14:tracePt t="1023" x="1663700" y="1485900"/>
          <p14:tracePt t="1039" x="1822450" y="1524000"/>
          <p14:tracePt t="1056" x="2063750" y="1574800"/>
          <p14:tracePt t="1073" x="2400300" y="1593850"/>
          <p14:tracePt t="1090" x="2768600" y="1593850"/>
          <p14:tracePt t="1106" x="3162300" y="1593850"/>
          <p14:tracePt t="1113" x="3333750" y="1593850"/>
          <p14:tracePt t="1123" x="3511550" y="1593850"/>
          <p14:tracePt t="1141" x="3708400" y="1593850"/>
          <p14:tracePt t="1156" x="3816350" y="1593850"/>
          <p14:tracePt t="1173" x="3829050" y="1593850"/>
          <p14:tracePt t="1246" x="3829050" y="1587500"/>
          <p14:tracePt t="1254" x="3835400" y="1587500"/>
          <p14:tracePt t="1263" x="3841750" y="1587500"/>
          <p14:tracePt t="1273" x="3854450" y="1587500"/>
          <p14:tracePt t="1290" x="3873500" y="1587500"/>
          <p14:tracePt t="1306" x="3879850" y="1587500"/>
          <p14:tracePt t="2214" x="3892550" y="1587500"/>
          <p14:tracePt t="2222" x="3937000" y="1587500"/>
          <p14:tracePt t="2234" x="3962400" y="1587500"/>
          <p14:tracePt t="2243" x="3981450" y="1587500"/>
          <p14:tracePt t="2260" x="4006850" y="1587500"/>
          <p14:tracePt t="2277" x="4051300" y="1587500"/>
          <p14:tracePt t="2294" x="4089400" y="1587500"/>
          <p14:tracePt t="2310" x="4146550" y="1587500"/>
          <p14:tracePt t="2327" x="4210050" y="1587500"/>
          <p14:tracePt t="2343" x="4286250" y="1587500"/>
          <p14:tracePt t="2360" x="4343400" y="1587500"/>
          <p14:tracePt t="2377" x="4375150" y="1587500"/>
          <p14:tracePt t="2394" x="4394200" y="1587500"/>
          <p14:tracePt t="2411" x="4406900" y="1581150"/>
          <p14:tracePt t="2463" x="4406900" y="1574800"/>
          <p14:tracePt t="2470" x="4406900" y="1568450"/>
          <p14:tracePt t="2495" x="4400550" y="1555750"/>
          <p14:tracePt t="2502" x="4400550" y="1549400"/>
          <p14:tracePt t="2510" x="4375150" y="1543050"/>
          <p14:tracePt t="2527" x="4356100" y="1543050"/>
          <p14:tracePt t="2544" x="4337050" y="1543050"/>
          <p14:tracePt t="2560" x="4324350" y="1543050"/>
          <p14:tracePt t="11580" x="4305300" y="1543050"/>
          <p14:tracePt t="11586" x="4298950" y="1543050"/>
          <p14:tracePt t="11602" x="4286250" y="1543050"/>
          <p14:tracePt t="11724" x="4279900" y="1543050"/>
          <p14:tracePt t="11730" x="4273550" y="1543050"/>
          <p14:tracePt t="11741" x="4267200" y="1543050"/>
          <p14:tracePt t="11755" x="4254500" y="1543050"/>
          <p14:tracePt t="11772" x="4241800" y="1549400"/>
          <p14:tracePt t="11788" x="4235450" y="1549400"/>
          <p14:tracePt t="11796" x="4229100" y="1555750"/>
          <p14:tracePt t="11898" x="4222750" y="1555750"/>
          <p14:tracePt t="11922" x="4216400" y="1555750"/>
          <p14:tracePt t="11930" x="4210050" y="1562100"/>
          <p14:tracePt t="11946" x="4210050" y="1568450"/>
          <p14:tracePt t="11962" x="4210050" y="1574800"/>
          <p14:tracePt t="11972" x="4210050" y="1593850"/>
          <p14:tracePt t="11989" x="4254500" y="1644650"/>
          <p14:tracePt t="12005" x="4311650" y="1727200"/>
          <p14:tracePt t="12023" x="4368800" y="1816100"/>
          <p14:tracePt t="12039" x="4394200" y="1860550"/>
          <p14:tracePt t="12055" x="4406900" y="1911350"/>
          <p14:tracePt t="12072" x="4406900" y="1936750"/>
          <p14:tracePt t="12090" x="4406900" y="1962150"/>
          <p14:tracePt t="12106" x="4406900" y="1987550"/>
          <p14:tracePt t="12122" x="4400550" y="1993900"/>
          <p14:tracePt t="12139" x="4394200" y="1993900"/>
          <p14:tracePt t="12172" x="4375150" y="1993900"/>
          <p14:tracePt t="12189" x="4349750" y="1993900"/>
          <p14:tracePt t="12205" x="4337050" y="1993900"/>
          <p14:tracePt t="12222" x="4324350" y="1993900"/>
          <p14:tracePt t="13515" x="4318000" y="1993900"/>
          <p14:tracePt t="13524" x="4298950" y="1993900"/>
          <p14:tracePt t="13540" x="4286250" y="1993900"/>
          <p14:tracePt t="13547" x="4279900" y="1993900"/>
          <p14:tracePt t="13556" x="4273550" y="1993900"/>
          <p14:tracePt t="13573" x="4254500" y="1993900"/>
          <p14:tracePt t="13589" x="4229100" y="1993900"/>
          <p14:tracePt t="13606" x="4216400" y="1993900"/>
          <p14:tracePt t="13623" x="4191000" y="1993900"/>
          <p14:tracePt t="13640" x="4152900" y="1993900"/>
          <p14:tracePt t="13656" x="4102100" y="1993900"/>
          <p14:tracePt t="13674" x="4044950" y="1993900"/>
          <p14:tracePt t="13690" x="3987800" y="1993900"/>
          <p14:tracePt t="13706" x="3981450" y="1993900"/>
          <p14:tracePt t="14502" x="3962400" y="1993900"/>
          <p14:tracePt t="14508" x="3924300" y="2000250"/>
          <p14:tracePt t="14516" x="3841750" y="2000250"/>
          <p14:tracePt t="14526" x="3746500" y="2000250"/>
          <p14:tracePt t="14543" x="3600450" y="2006600"/>
          <p14:tracePt t="14559" x="3517900" y="2032000"/>
          <p14:tracePt t="14576" x="3460750" y="2038350"/>
          <p14:tracePt t="14592" x="3422650" y="2057400"/>
          <p14:tracePt t="14609" x="3397250" y="2063750"/>
          <p14:tracePt t="14642" x="3390900" y="2063750"/>
          <p14:tracePt t="14718" x="3384550" y="2063750"/>
          <p14:tracePt t="14733" x="3378200" y="2063750"/>
          <p14:tracePt t="14766" x="3371850" y="2063750"/>
          <p14:tracePt t="14789" x="3359150" y="2063750"/>
          <p14:tracePt t="14820" x="3346450" y="2070100"/>
          <p14:tracePt t="14830" x="3340100" y="2070100"/>
          <p14:tracePt t="14835" x="3327400" y="2070100"/>
          <p14:tracePt t="14846" x="3302000" y="2070100"/>
          <p14:tracePt t="14860" x="3276600" y="2070100"/>
          <p14:tracePt t="14876" x="3257550" y="2082800"/>
          <p14:tracePt t="14910" x="3244850" y="2089150"/>
          <p14:tracePt t="15501" x="3244850" y="2101850"/>
          <p14:tracePt t="15508" x="3244850" y="2120900"/>
          <p14:tracePt t="15516" x="3244850" y="2146300"/>
          <p14:tracePt t="15525" x="3238500" y="2165350"/>
          <p14:tracePt t="15542" x="3213100" y="2197100"/>
          <p14:tracePt t="15559" x="3206750" y="2209800"/>
          <p14:tracePt t="15575" x="3194050" y="2216150"/>
          <p14:tracePt t="15608" x="3187700" y="2222500"/>
          <p14:tracePt t="15646" x="3187700" y="2228850"/>
          <p14:tracePt t="15684" x="3175000" y="2228850"/>
          <p14:tracePt t="15717" x="3168650" y="2228850"/>
          <p14:tracePt t="16477" x="3149600" y="2235200"/>
          <p14:tracePt t="16488" x="3136900" y="2247900"/>
          <p14:tracePt t="16495" x="3124200" y="2260600"/>
          <p14:tracePt t="16503" x="3124200" y="2266950"/>
          <p14:tracePt t="16518" x="3105150" y="2273300"/>
          <p14:tracePt t="16534" x="3105150" y="2279650"/>
          <p14:tracePt t="16551" x="3092450" y="2279650"/>
          <p14:tracePt t="16568" x="3086100" y="2286000"/>
          <p14:tracePt t="16601" x="3067050" y="2298700"/>
          <p14:tracePt t="16618" x="3060700" y="2298700"/>
          <p14:tracePt t="16635" x="3035300" y="2305050"/>
          <p14:tracePt t="16651" x="3009900" y="2311400"/>
          <p14:tracePt t="16668" x="2990850" y="2311400"/>
          <p14:tracePt t="16684" x="2978150" y="2324100"/>
          <p14:tracePt t="16701" x="2959100" y="2324100"/>
          <p14:tracePt t="16718" x="2952750" y="2330450"/>
          <p14:tracePt t="16735" x="2933700" y="2336800"/>
          <p14:tracePt t="16781" x="2921000" y="2343150"/>
          <p14:tracePt t="16790" x="2921000" y="2349500"/>
          <p14:tracePt t="16808" x="2914650" y="2349500"/>
          <p14:tracePt t="16818" x="2908300" y="2349500"/>
          <p14:tracePt t="16835" x="2901950" y="2355850"/>
          <p14:tracePt t="16851" x="2870200" y="2362200"/>
          <p14:tracePt t="16868" x="2794000" y="2387600"/>
          <p14:tracePt t="16885" x="2762250" y="2393950"/>
          <p14:tracePt t="16902" x="2736850" y="2406650"/>
          <p14:tracePt t="16918" x="2705100" y="2406650"/>
          <p14:tracePt t="16935" x="2686050" y="2406650"/>
          <p14:tracePt t="16952" x="2679700" y="2406650"/>
          <p14:tracePt t="16968" x="2667000" y="2406650"/>
          <p14:tracePt t="17001" x="2660650" y="2406650"/>
          <p14:tracePt t="17018" x="2647950" y="2406650"/>
          <p14:tracePt t="17035" x="2635250" y="2406650"/>
          <p14:tracePt t="17051" x="2628900" y="2406650"/>
          <p14:tracePt t="17068" x="2622550" y="2406650"/>
          <p14:tracePt t="17944" x="2609850" y="2413000"/>
          <p14:tracePt t="17951" x="2603500" y="2413000"/>
          <p14:tracePt t="17958" x="2590800" y="2413000"/>
          <p14:tracePt t="17966" x="2565400" y="2419350"/>
          <p14:tracePt t="17983" x="2527300" y="2419350"/>
          <p14:tracePt t="18000" x="2470150" y="2419350"/>
          <p14:tracePt t="18017" x="2413000" y="2419350"/>
          <p14:tracePt t="18033" x="2368550" y="2419350"/>
          <p14:tracePt t="18050" x="2336800" y="2419350"/>
          <p14:tracePt t="18067" x="2311400" y="2419350"/>
          <p14:tracePt t="18083" x="2292350" y="2419350"/>
          <p14:tracePt t="18100" x="2273300" y="2419350"/>
          <p14:tracePt t="18117" x="2266950" y="2419350"/>
          <p14:tracePt t="18345" x="2254250" y="2425700"/>
          <p14:tracePt t="18406" x="2247900" y="2432050"/>
          <p14:tracePt t="18423" x="2241550" y="2432050"/>
          <p14:tracePt t="18429" x="2235200" y="2432050"/>
          <p14:tracePt t="18439" x="2228850" y="2432050"/>
          <p14:tracePt t="18453" x="2222500" y="2432050"/>
          <p14:tracePt t="18470" x="2216150" y="2432050"/>
          <p14:tracePt t="18494" x="2203450" y="2432050"/>
          <p14:tracePt t="18503" x="2197100" y="2432050"/>
          <p14:tracePt t="18520" x="2190750" y="2432050"/>
          <p14:tracePt t="18536" x="2184400" y="2432050"/>
          <p14:tracePt t="18553" x="2178050" y="2432050"/>
          <p14:tracePt t="18570" x="2171700" y="2432050"/>
          <p14:tracePt t="18776" x="2165350" y="2432050"/>
          <p14:tracePt t="18781" x="2159000" y="2432050"/>
          <p14:tracePt t="18790" x="2146300" y="2432050"/>
          <p14:tracePt t="18807" x="2120900" y="2432050"/>
          <p14:tracePt t="18817" x="2095500" y="2425700"/>
          <p14:tracePt t="18834" x="2057400" y="2419350"/>
          <p14:tracePt t="18851" x="2000250" y="2419350"/>
          <p14:tracePt t="18868" x="1981200" y="2413000"/>
          <p14:tracePt t="18873" x="1974850" y="2413000"/>
          <p14:tracePt t="18884" x="1968500" y="2413000"/>
          <p14:tracePt t="18910" x="1962150" y="2413000"/>
          <p14:tracePt t="18933" x="1955800" y="2413000"/>
          <p14:tracePt t="18949" x="1949450" y="2413000"/>
          <p14:tracePt t="18968" x="1943100" y="2413000"/>
          <p14:tracePt t="21200" x="1936750" y="2413000"/>
          <p14:tracePt t="21207" x="1930400" y="2413000"/>
          <p14:tracePt t="21233" x="1911350" y="2413000"/>
          <p14:tracePt t="21241" x="1905000" y="2413000"/>
          <p14:tracePt t="21263" x="1898650" y="2413000"/>
          <p14:tracePt t="21273" x="1885950" y="2413000"/>
          <p14:tracePt t="23279" x="1898650" y="2413000"/>
          <p14:tracePt t="23287" x="1930400" y="2413000"/>
          <p14:tracePt t="23295" x="1968500" y="2438400"/>
          <p14:tracePt t="23303" x="2000250" y="2451100"/>
          <p14:tracePt t="23320" x="2095500" y="2489200"/>
          <p14:tracePt t="23337" x="2197100" y="2520950"/>
          <p14:tracePt t="23353" x="2279650" y="2552700"/>
          <p14:tracePt t="23370" x="2336800" y="2565400"/>
          <p14:tracePt t="23387" x="2349500" y="2565400"/>
          <p14:tracePt t="23859" x="2362200" y="2565400"/>
          <p14:tracePt t="23961" x="2368550" y="2565400"/>
          <p14:tracePt t="23970" x="2368550" y="2552700"/>
          <p14:tracePt t="23975" x="2368550" y="2546350"/>
          <p14:tracePt t="23985" x="2368550" y="2520950"/>
          <p14:tracePt t="23999" x="2349500" y="2451100"/>
          <p14:tracePt t="24016" x="2292350" y="2324100"/>
          <p14:tracePt t="24033" x="2228850" y="2190750"/>
          <p14:tracePt t="24049" x="2139950" y="1987550"/>
          <p14:tracePt t="24066" x="2006600" y="1778000"/>
          <p14:tracePt t="24083" x="1835150" y="1536700"/>
          <p14:tracePt t="24099" x="1746250" y="1397000"/>
          <p14:tracePt t="24116" x="1720850" y="1371600"/>
          <p14:tracePt t="24133" x="1714500" y="1365250"/>
          <p14:tracePt t="24409" x="1727200" y="1358900"/>
          <p14:tracePt t="24417" x="1778000" y="1333500"/>
          <p14:tracePt t="24424" x="1854200" y="1320800"/>
          <p14:tracePt t="24433" x="1936750" y="1308100"/>
          <p14:tracePt t="24449" x="2108200" y="1295400"/>
          <p14:tracePt t="24466" x="2260600" y="1276350"/>
          <p14:tracePt t="24483" x="2336800" y="1263650"/>
          <p14:tracePt t="24499" x="2381250" y="1263650"/>
          <p14:tracePt t="24516" x="2400300" y="1263650"/>
          <p14:tracePt t="24584" x="2406650" y="1263650"/>
          <p14:tracePt t="24592" x="2419350" y="1263650"/>
          <p14:tracePt t="24602" x="2425700" y="1263650"/>
          <p14:tracePt t="24616" x="2438400" y="1263650"/>
          <p14:tracePt t="24633" x="2444750" y="1263650"/>
          <p14:tracePt t="24650" x="2451100" y="1263650"/>
          <p14:tracePt t="24706" x="2470150" y="1263650"/>
          <p14:tracePt t="24712" x="2476500" y="1263650"/>
          <p14:tracePt t="24723" x="2489200" y="1263650"/>
          <p14:tracePt t="24733" x="2501900" y="1263650"/>
          <p14:tracePt t="24750" x="2527300" y="1263650"/>
          <p14:tracePt t="24767" x="2559050" y="1263650"/>
          <p14:tracePt t="24783" x="2571750" y="1263650"/>
          <p14:tracePt t="24800" x="2584450" y="1263650"/>
          <p14:tracePt t="27090" x="2590800" y="1263650"/>
          <p14:tracePt t="27980" x="2603500" y="1263650"/>
          <p14:tracePt t="27996" x="2609850" y="1263650"/>
          <p14:tracePt t="28006" x="2616200" y="1263650"/>
          <p14:tracePt t="28019" x="2622550" y="1263650"/>
          <p14:tracePt t="28031" x="2635250" y="1270000"/>
          <p14:tracePt t="28048" x="2667000" y="1282700"/>
          <p14:tracePt t="28064" x="2724150" y="1289050"/>
          <p14:tracePt t="28081" x="2762250" y="1295400"/>
          <p14:tracePt t="28098" x="2787650" y="1301750"/>
          <p14:tracePt t="28115" x="2813050" y="1301750"/>
          <p14:tracePt t="28132" x="2838450" y="1308100"/>
          <p14:tracePt t="28148" x="2863850" y="1314450"/>
          <p14:tracePt t="28165" x="2889250" y="1320800"/>
          <p14:tracePt t="28182" x="2908300" y="1320800"/>
          <p14:tracePt t="28198" x="2927350" y="1320800"/>
          <p14:tracePt t="28215" x="2946400" y="1320800"/>
          <p14:tracePt t="28231" x="2971800" y="1320800"/>
          <p14:tracePt t="28248" x="2984500" y="1320800"/>
          <p14:tracePt t="28265" x="2990850" y="1320800"/>
          <p14:tracePt t="28434" x="2997200" y="1320800"/>
          <p14:tracePt t="28451" x="3016250" y="1320800"/>
          <p14:tracePt t="28458" x="3022600" y="1320800"/>
          <p14:tracePt t="28469" x="3054350" y="1320800"/>
          <p14:tracePt t="28482" x="3092450" y="1320800"/>
          <p14:tracePt t="28498" x="3117850" y="1320800"/>
          <p14:tracePt t="28515" x="3136900" y="1320800"/>
          <p14:tracePt t="28532" x="3175000" y="1320800"/>
          <p14:tracePt t="28549" x="3213100" y="1320800"/>
          <p14:tracePt t="28565" x="3251200" y="1320800"/>
          <p14:tracePt t="28582" x="3308350" y="1320800"/>
          <p14:tracePt t="28598" x="3365500" y="1320800"/>
          <p14:tracePt t="28615" x="3416300" y="1327150"/>
          <p14:tracePt t="28632" x="3441700" y="1327150"/>
          <p14:tracePt t="28650" x="3467100" y="1333500"/>
          <p14:tracePt t="28707" x="3467100" y="1339850"/>
          <p14:tracePt t="28954" x="3479800" y="1339850"/>
          <p14:tracePt t="28966" x="3486150" y="1339850"/>
          <p14:tracePt t="28973" x="3511550" y="1333500"/>
          <p14:tracePt t="28978" x="3536950" y="1333500"/>
          <p14:tracePt t="28995" x="3575050" y="1333500"/>
          <p14:tracePt t="29011" x="3613150" y="1333500"/>
          <p14:tracePt t="29028" x="3625850" y="1333500"/>
          <p14:tracePt t="29571" x="3632200" y="1333500"/>
          <p14:tracePt t="29581" x="3651250" y="1333500"/>
          <p14:tracePt t="29586" x="3676650" y="1333500"/>
          <p14:tracePt t="29595" x="3683000" y="1333500"/>
          <p14:tracePt t="29627" x="3689350" y="1333500"/>
          <p14:tracePt t="29635" x="3702050" y="1327150"/>
          <p14:tracePt t="29734" x="3689350" y="1327150"/>
          <p14:tracePt t="29738" x="3657600" y="1320800"/>
          <p14:tracePt t="29750" x="3613150" y="1308100"/>
          <p14:tracePt t="29764" x="3505200" y="1295400"/>
          <p14:tracePt t="29778" x="3384550" y="1282700"/>
          <p14:tracePt t="29795" x="3282950" y="1263650"/>
          <p14:tracePt t="29811" x="3200400" y="1257300"/>
          <p14:tracePt t="29828" x="3155950" y="1250950"/>
          <p14:tracePt t="29845" x="3136900" y="1250950"/>
          <p14:tracePt t="29861" x="3124200" y="1250950"/>
          <p14:tracePt t="29878" x="3117850" y="1250950"/>
          <p14:tracePt t="29895" x="3098800" y="1250950"/>
          <p14:tracePt t="29912" x="3073400" y="1250950"/>
          <p14:tracePt t="29928" x="3035300" y="1250950"/>
          <p14:tracePt t="29946" x="2997200" y="1250950"/>
          <p14:tracePt t="29961" x="2971800" y="1250950"/>
          <p14:tracePt t="29978" x="2952750" y="1250950"/>
          <p14:tracePt t="29995" x="2940050" y="1250950"/>
          <p14:tracePt t="30011" x="2927350" y="1238250"/>
          <p14:tracePt t="30028" x="2921000" y="1238250"/>
          <p14:tracePt t="30045" x="2914650" y="1238250"/>
          <p14:tracePt t="30085" x="2908300" y="1238250"/>
          <p14:tracePt t="30095" x="2901950" y="1238250"/>
          <p14:tracePt t="30112" x="2895600" y="1238250"/>
          <p14:tracePt t="30451" x="2882900" y="1238250"/>
          <p14:tracePt t="30459" x="2876550" y="1238250"/>
          <p14:tracePt t="30467" x="2870200" y="1238250"/>
          <p14:tracePt t="30475" x="2857500" y="1238250"/>
          <p14:tracePt t="30539" x="2851150" y="1238250"/>
          <p14:tracePt t="30548" x="2838450" y="1231900"/>
          <p14:tracePt t="30568" x="2825750" y="1231900"/>
          <p14:tracePt t="30574" x="2806700" y="1225550"/>
          <p14:tracePt t="30583" x="2800350" y="1219200"/>
          <p14:tracePt t="30592" x="2781300" y="1219200"/>
          <p14:tracePt t="30608" x="2743200" y="1212850"/>
          <p14:tracePt t="30628" x="2603500" y="1193800"/>
          <p14:tracePt t="30642" x="2552700" y="1193800"/>
          <p14:tracePt t="30659" x="2393950" y="1193800"/>
          <p14:tracePt t="30676" x="2343150" y="1193800"/>
          <p14:tracePt t="30692" x="2336800" y="1193800"/>
          <p14:tracePt t="30774" x="2324100" y="1193800"/>
          <p14:tracePt t="30782" x="2317750" y="1193800"/>
          <p14:tracePt t="30838" x="2311400" y="1193800"/>
          <p14:tracePt t="30845" x="2305050" y="1193800"/>
          <p14:tracePt t="30859" x="2298700" y="1193800"/>
          <p14:tracePt t="30876" x="2286000" y="1193800"/>
          <p14:tracePt t="30892" x="2273300" y="1193800"/>
          <p14:tracePt t="30909" x="2266950" y="1193800"/>
          <p14:tracePt t="30925" x="2254250" y="1193800"/>
          <p14:tracePt t="30942" x="2228850" y="1193800"/>
          <p14:tracePt t="30959" x="2216150" y="1193800"/>
          <p14:tracePt t="30976" x="2197100" y="1193800"/>
          <p14:tracePt t="30984" x="2190750" y="1193800"/>
          <p14:tracePt t="30992" x="2184400" y="1193800"/>
          <p14:tracePt t="31010" x="2178050" y="1193800"/>
          <p14:tracePt t="31027" x="2152650" y="1193800"/>
          <p14:tracePt t="31059" x="2146300" y="1193800"/>
          <p14:tracePt t="31239" x="2152650" y="1193800"/>
          <p14:tracePt t="31248" x="2165350" y="1193800"/>
          <p14:tracePt t="31254" x="2178050" y="1193800"/>
          <p14:tracePt t="31265" x="2197100" y="1193800"/>
          <p14:tracePt t="31282" x="2228850" y="1193800"/>
          <p14:tracePt t="31299" x="2292350" y="1193800"/>
          <p14:tracePt t="31315" x="2324100" y="1193800"/>
          <p14:tracePt t="31331" x="2374900" y="1193800"/>
          <p14:tracePt t="31365" x="2381250" y="1193800"/>
          <p14:tracePt t="31467" x="2400300" y="1193800"/>
          <p14:tracePt t="31485" x="2425700" y="1193800"/>
          <p14:tracePt t="31492" x="2438400" y="1193800"/>
          <p14:tracePt t="31502" x="2482850" y="1193800"/>
          <p14:tracePt t="31515" x="2565400" y="1193800"/>
          <p14:tracePt t="31532" x="2686050" y="1187450"/>
          <p14:tracePt t="31548" x="2774950" y="1162050"/>
          <p14:tracePt t="31565" x="2844800" y="1155700"/>
          <p14:tracePt t="31582" x="2876550" y="1149350"/>
          <p14:tracePt t="32006" x="2844800" y="1149350"/>
          <p14:tracePt t="32012" x="2781300" y="1149350"/>
          <p14:tracePt t="32020" x="2705100" y="1149350"/>
          <p14:tracePt t="32029" x="2622550" y="1149350"/>
          <p14:tracePt t="32046" x="2463800" y="1149350"/>
          <p14:tracePt t="32063" x="2381250" y="1149350"/>
          <p14:tracePt t="32080" x="2336800" y="1136650"/>
          <p14:tracePt t="32124" x="2330450" y="1136650"/>
          <p14:tracePt t="32460" x="2336800" y="1136650"/>
          <p14:tracePt t="32492" x="2343150" y="1136650"/>
          <p14:tracePt t="32500" x="2349500" y="1143000"/>
          <p14:tracePt t="32512" x="2362200" y="1143000"/>
          <p14:tracePt t="32519" x="2387600" y="1149350"/>
          <p14:tracePt t="32534" x="2501900" y="1193800"/>
          <p14:tracePt t="32550" x="2654300" y="1244600"/>
          <p14:tracePt t="32567" x="2819400" y="1289050"/>
          <p14:tracePt t="32584" x="2965450" y="1308100"/>
          <p14:tracePt t="32600" x="3054350" y="1320800"/>
          <p14:tracePt t="32617" x="3060700" y="1327150"/>
          <p14:tracePt t="32654" x="3067050" y="1327150"/>
          <p14:tracePt t="32667" x="3060700" y="1320800"/>
          <p14:tracePt t="32684" x="3048000" y="1320800"/>
          <p14:tracePt t="32701" x="3041650" y="1320800"/>
          <p14:tracePt t="32717" x="3041650" y="1314450"/>
          <p14:tracePt t="32839" x="3035300" y="1308100"/>
          <p14:tracePt t="32844" x="3022600" y="1301750"/>
          <p14:tracePt t="32855" x="3016250" y="1295400"/>
          <p14:tracePt t="32867" x="2978150" y="1289050"/>
          <p14:tracePt t="32884" x="2933700" y="1270000"/>
          <p14:tracePt t="32901" x="2851150" y="1238250"/>
          <p14:tracePt t="32917" x="2686050" y="1193800"/>
          <p14:tracePt t="32934" x="2552700" y="1155700"/>
          <p14:tracePt t="32951" x="2495550" y="1149350"/>
          <p14:tracePt t="33032" x="2489200" y="1149350"/>
          <p14:tracePt t="33076" x="2489200" y="1155700"/>
          <p14:tracePt t="33084" x="2495550" y="1162050"/>
          <p14:tracePt t="33247" x="2501900" y="1162050"/>
          <p14:tracePt t="33263" x="2514600" y="1162050"/>
          <p14:tracePt t="33281" x="2527300" y="1162050"/>
          <p14:tracePt t="33289" x="2552700" y="1162050"/>
          <p14:tracePt t="33308" x="2616200" y="1162050"/>
          <p14:tracePt t="33323" x="2806700" y="1162050"/>
          <p14:tracePt t="33340" x="2933700" y="1168400"/>
          <p14:tracePt t="33356" x="3022600" y="1187450"/>
          <p14:tracePt t="33373" x="3073400" y="1193800"/>
          <p14:tracePt t="33390" x="3086100" y="1193800"/>
          <p14:tracePt t="33423" x="3092450" y="1193800"/>
          <p14:tracePt t="33532" x="3098800" y="1193800"/>
          <p14:tracePt t="33544" x="3124200" y="1193800"/>
          <p14:tracePt t="33551" x="3162300" y="1193800"/>
          <p14:tracePt t="33561" x="3213100" y="1193800"/>
          <p14:tracePt t="33573" x="3352800" y="1193800"/>
          <p14:tracePt t="33590" x="3536950" y="1219200"/>
          <p14:tracePt t="33607" x="3695700" y="1225550"/>
          <p14:tracePt t="33623" x="3803650" y="1231900"/>
          <p14:tracePt t="33640" x="3835400" y="1231900"/>
          <p14:tracePt t="33657" x="3841750" y="1231900"/>
          <p14:tracePt t="33700" x="3835400" y="1231900"/>
          <p14:tracePt t="33710" x="3816350" y="1231900"/>
          <p14:tracePt t="33723" x="3803650" y="1231900"/>
          <p14:tracePt t="33740" x="3790950" y="1231900"/>
          <p14:tracePt t="33833" x="3778250" y="1231900"/>
          <p14:tracePt t="33839" x="3765550" y="1231900"/>
          <p14:tracePt t="33847" x="3740150" y="1231900"/>
          <p14:tracePt t="33857" x="3702050" y="1231900"/>
          <p14:tracePt t="33873" x="3632200" y="1231900"/>
          <p14:tracePt t="33891" x="3543300" y="1219200"/>
          <p14:tracePt t="33908" x="3467100" y="1212850"/>
          <p14:tracePt t="33924" x="3359150" y="1187450"/>
          <p14:tracePt t="33940" x="3333750" y="1187450"/>
          <p14:tracePt t="34029" x="3321050" y="1187450"/>
          <p14:tracePt t="34037" x="3314700" y="1187450"/>
          <p14:tracePt t="34053" x="3308350" y="1187450"/>
          <p14:tracePt t="34063" x="3295650" y="1187450"/>
          <p14:tracePt t="34073" x="3289300" y="1187450"/>
          <p14:tracePt t="34090" x="3244850" y="1187450"/>
          <p14:tracePt t="34107" x="3162300" y="1187450"/>
          <p14:tracePt t="34124" x="2990850" y="1181100"/>
          <p14:tracePt t="34141" x="2882900" y="1174750"/>
          <p14:tracePt t="34157" x="2819400" y="1174750"/>
          <p14:tracePt t="34174" x="2794000" y="1174750"/>
          <p14:tracePt t="34423" x="2787650" y="1174750"/>
          <p14:tracePt t="34430" x="2774950" y="1174750"/>
          <p14:tracePt t="34438" x="2749550" y="1174750"/>
          <p14:tracePt t="34448" x="2730500" y="1174750"/>
          <p14:tracePt t="34465" x="2673350" y="1174750"/>
          <p14:tracePt t="34481" x="2597150" y="1155700"/>
          <p14:tracePt t="34498" x="2559050" y="1149350"/>
          <p14:tracePt t="34514" x="2520950" y="1149350"/>
          <p14:tracePt t="34531" x="2501900" y="1149350"/>
          <p14:tracePt t="34548" x="2495550" y="1149350"/>
          <p14:tracePt t="35199" x="2489200" y="1149350"/>
          <p14:tracePt t="35288" x="2482850" y="1149350"/>
          <p14:tracePt t="35304" x="2482850" y="1155700"/>
          <p14:tracePt t="35313" x="2495550" y="1155700"/>
          <p14:tracePt t="35324" x="2501900" y="1155700"/>
          <p14:tracePt t="35341" x="2584450" y="1162050"/>
          <p14:tracePt t="35357" x="2660650" y="1162050"/>
          <p14:tracePt t="35374" x="2768600" y="1181100"/>
          <p14:tracePt t="35391" x="2857500" y="1181100"/>
          <p14:tracePt t="35407" x="2952750" y="1181100"/>
          <p14:tracePt t="35424" x="3028950" y="1181100"/>
          <p14:tracePt t="35441" x="3060700" y="1181100"/>
          <p14:tracePt t="35457" x="3073400" y="1181100"/>
          <p14:tracePt t="35474" x="3079750" y="1181100"/>
          <p14:tracePt t="35491" x="3092450" y="1181100"/>
          <p14:tracePt t="35517" x="3098800" y="1181100"/>
          <p14:tracePt t="35549" x="3105150" y="1181100"/>
          <p14:tracePt t="35565" x="3111500" y="1181100"/>
          <p14:tracePt t="35581" x="3124200" y="1181100"/>
          <p14:tracePt t="35590" x="3130550" y="1181100"/>
          <p14:tracePt t="35608" x="3149600" y="1181100"/>
          <p14:tracePt t="35617" x="3155950" y="1181100"/>
          <p14:tracePt t="35624" x="3168650" y="1181100"/>
          <p14:tracePt t="35641" x="3175000" y="1187450"/>
          <p14:tracePt t="35658" x="3200400" y="1187450"/>
          <p14:tracePt t="35674" x="3219450" y="1187450"/>
          <p14:tracePt t="35691" x="3232150" y="1187450"/>
          <p14:tracePt t="35707" x="3244850" y="1187450"/>
          <p14:tracePt t="35984" x="3213100" y="1193800"/>
          <p14:tracePt t="35989" x="3187700" y="1193800"/>
          <p14:tracePt t="36001" x="3143250" y="1206500"/>
          <p14:tracePt t="36008" x="3117850" y="1206500"/>
          <p14:tracePt t="36025" x="3073400" y="1206500"/>
          <p14:tracePt t="36031" x="3054350" y="1206500"/>
          <p14:tracePt t="36041" x="3041650" y="1206500"/>
          <p14:tracePt t="36058" x="3009900" y="1206500"/>
          <p14:tracePt t="36075" x="2990850" y="1206500"/>
          <p14:tracePt t="36092" x="2984500" y="1206500"/>
          <p14:tracePt t="36108" x="2965450" y="1206500"/>
          <p14:tracePt t="36125" x="2959100" y="1206500"/>
          <p14:tracePt t="36158" x="2940050" y="1206500"/>
          <p14:tracePt t="36175" x="2914650" y="1206500"/>
          <p14:tracePt t="36191" x="2882900" y="1200150"/>
          <p14:tracePt t="36208" x="2863850" y="1200150"/>
          <p14:tracePt t="36225" x="2857500" y="1200150"/>
          <p14:tracePt t="36242" x="2851150" y="1200150"/>
          <p14:tracePt t="37065" x="2838450" y="1200150"/>
          <p14:tracePt t="37080" x="2832100" y="1200150"/>
          <p14:tracePt t="37087" x="2819400" y="1200150"/>
          <p14:tracePt t="37097" x="2800350" y="1200150"/>
          <p14:tracePt t="37114" x="2749550" y="1200150"/>
          <p14:tracePt t="37130" x="2717800" y="1200150"/>
          <p14:tracePt t="37147" x="2698750" y="1200150"/>
          <p14:tracePt t="37164" x="2692400" y="1200150"/>
          <p14:tracePt t="37496" x="2698750" y="1200150"/>
          <p14:tracePt t="37503" x="2724150" y="1200150"/>
          <p14:tracePt t="37514" x="2755900" y="1187450"/>
          <p14:tracePt t="37520" x="2774950" y="1187450"/>
          <p14:tracePt t="37537" x="2813050" y="1181100"/>
          <p14:tracePt t="37553" x="2838450" y="1168400"/>
          <p14:tracePt t="37570" x="2844800" y="1168400"/>
          <p14:tracePt t="37587" x="2851150" y="1155700"/>
          <p14:tracePt t="37654" x="2851150" y="1149350"/>
          <p14:tracePt t="37703" x="2844800" y="1149350"/>
          <p14:tracePt t="37713" x="2838450" y="1149350"/>
          <p14:tracePt t="37753" x="2832100" y="1149350"/>
          <p14:tracePt t="37767" x="2825750" y="1149350"/>
          <p14:tracePt t="37783" x="2819400" y="1149350"/>
          <p14:tracePt t="37801" x="2813050" y="1149350"/>
          <p14:tracePt t="37809" x="2800350" y="1149350"/>
          <p14:tracePt t="37824" x="2794000" y="1149350"/>
          <p14:tracePt t="37840" x="2787650" y="1149350"/>
          <p14:tracePt t="37855" x="2781300" y="1149350"/>
          <p14:tracePt t="37897" x="2774950" y="1149350"/>
          <p14:tracePt t="37937" x="2768600" y="1149350"/>
          <p14:tracePt t="38009" x="2762250" y="1149350"/>
          <p14:tracePt t="38026" x="2749550" y="1149350"/>
          <p14:tracePt t="38043" x="2743200" y="1149350"/>
          <p14:tracePt t="38177" x="2736850" y="1149350"/>
          <p14:tracePt t="38194" x="2743200" y="1155700"/>
          <p14:tracePt t="38201" x="2774950" y="1162050"/>
          <p14:tracePt t="38209" x="2819400" y="1162050"/>
          <p14:tracePt t="38221" x="2863850" y="1168400"/>
          <p14:tracePt t="38237" x="3022600" y="1168400"/>
          <p14:tracePt t="38254" x="3162300" y="1174750"/>
          <p14:tracePt t="38271" x="3257550" y="1193800"/>
          <p14:tracePt t="38287" x="3308350" y="1193800"/>
          <p14:tracePt t="38304" x="3327400" y="1193800"/>
          <p14:tracePt t="38538" x="3333750" y="1193800"/>
          <p14:tracePt t="38562" x="3346450" y="1193800"/>
          <p14:tracePt t="38569" x="3352800" y="1193800"/>
          <p14:tracePt t="38579" x="3365500" y="1193800"/>
          <p14:tracePt t="38595" x="3403600" y="1193800"/>
          <p14:tracePt t="38612" x="3448050" y="1193800"/>
          <p14:tracePt t="38629" x="3505200" y="1193800"/>
          <p14:tracePt t="38645" x="3587750" y="1193800"/>
          <p14:tracePt t="38662" x="3657600" y="1193800"/>
          <p14:tracePt t="38679" x="3752850" y="1193800"/>
          <p14:tracePt t="38696" x="3867150" y="1193800"/>
          <p14:tracePt t="38712" x="3975100" y="1181100"/>
          <p14:tracePt t="38730" x="4038600" y="1174750"/>
          <p14:tracePt t="38746" x="4057650" y="1168400"/>
          <p14:tracePt t="38763" x="4064000" y="1168400"/>
          <p14:tracePt t="39068" x="4057650" y="1168400"/>
          <p14:tracePt t="39074" x="4044950" y="1168400"/>
          <p14:tracePt t="39089" x="3968750" y="1168400"/>
          <p14:tracePt t="39105" x="3790950" y="1168400"/>
          <p14:tracePt t="39122" x="3549650" y="1168400"/>
          <p14:tracePt t="39139" x="3359150" y="1168400"/>
          <p14:tracePt t="39155" x="3251200" y="1174750"/>
          <p14:tracePt t="39173" x="3219450" y="1174750"/>
          <p14:tracePt t="39288" x="3213100" y="1174750"/>
          <p14:tracePt t="39530" x="3194050" y="1181100"/>
          <p14:tracePt t="39537" x="3194050" y="1187450"/>
          <p14:tracePt t="39546" x="3181350" y="1193800"/>
          <p14:tracePt t="39555" x="3175000" y="1193800"/>
          <p14:tracePt t="39571" x="3111500" y="1206500"/>
          <p14:tracePt t="39578" x="3073400" y="1206500"/>
          <p14:tracePt t="39588" x="3022600" y="1206500"/>
          <p14:tracePt t="39604" x="2901950" y="1206500"/>
          <p14:tracePt t="39622" x="2774950" y="1206500"/>
          <p14:tracePt t="39638" x="2667000" y="1206500"/>
          <p14:tracePt t="39655" x="2578100" y="1206500"/>
          <p14:tracePt t="39672" x="2546350" y="1193800"/>
          <p14:tracePt t="39688" x="2501900" y="1181100"/>
          <p14:tracePt t="39705" x="2444750" y="1168400"/>
          <p14:tracePt t="39721" x="2362200" y="1149350"/>
          <p14:tracePt t="39738" x="2324100" y="1130300"/>
          <p14:tracePt t="39755" x="2279650" y="1117600"/>
          <p14:tracePt t="39771" x="2260600" y="1111250"/>
          <p14:tracePt t="39788" x="2260600" y="1104900"/>
          <p14:tracePt t="39805" x="2254250" y="1079500"/>
          <p14:tracePt t="39824" x="2254250" y="1035050"/>
          <p14:tracePt t="39838" x="2273300" y="990600"/>
          <p14:tracePt t="39855" x="2305050" y="946150"/>
          <p14:tracePt t="39871" x="2349500" y="901700"/>
          <p14:tracePt t="39888" x="2457450" y="831850"/>
          <p14:tracePt t="39905" x="2584450" y="762000"/>
          <p14:tracePt t="39922" x="2736850" y="717550"/>
          <p14:tracePt t="39938" x="2908300" y="666750"/>
          <p14:tracePt t="39955" x="3060700" y="654050"/>
          <p14:tracePt t="39972" x="3206750" y="628650"/>
          <p14:tracePt t="39988" x="3295650" y="609600"/>
          <p14:tracePt t="40005" x="3321050" y="609600"/>
          <p14:tracePt t="40022" x="3327400" y="609600"/>
          <p14:tracePt t="40057" x="3333750" y="609600"/>
          <p14:tracePt t="40063" x="3340100" y="615950"/>
          <p14:tracePt t="40072" x="3346450" y="635000"/>
          <p14:tracePt t="40088" x="3359150" y="673100"/>
          <p14:tracePt t="40105" x="3390900" y="755650"/>
          <p14:tracePt t="40122" x="3409950" y="838200"/>
          <p14:tracePt t="40139" x="3416300" y="901700"/>
          <p14:tracePt t="40155" x="3416300" y="971550"/>
          <p14:tracePt t="40172" x="3416300" y="1022350"/>
          <p14:tracePt t="40188" x="3416300" y="1066800"/>
          <p14:tracePt t="40205" x="3397250" y="1111250"/>
          <p14:tracePt t="40222" x="3390900" y="1123950"/>
          <p14:tracePt t="40239" x="3384550" y="1130300"/>
          <p14:tracePt t="40256" x="3378200" y="1136650"/>
          <p14:tracePt t="40289" x="3371850" y="1149350"/>
          <p14:tracePt t="40443" x="3365500" y="1149350"/>
          <p14:tracePt t="40447" x="3365500" y="1155700"/>
          <p14:tracePt t="40467" x="3371850" y="1168400"/>
          <p14:tracePt t="40475" x="3384550" y="1168400"/>
          <p14:tracePt t="40489" x="3473450" y="1168400"/>
          <p14:tracePt t="40505" x="3619500" y="1168400"/>
          <p14:tracePt t="40522" x="3778250" y="1168400"/>
          <p14:tracePt t="40539" x="3968750" y="1155700"/>
          <p14:tracePt t="40556" x="4178300" y="1155700"/>
          <p14:tracePt t="40572" x="4419600" y="1155700"/>
          <p14:tracePt t="40580" x="4540250" y="1155700"/>
          <p14:tracePt t="40589" x="4654550" y="1155700"/>
          <p14:tracePt t="40606" x="4895850" y="1174750"/>
          <p14:tracePt t="40622" x="4972050" y="1181100"/>
          <p14:tracePt t="40639" x="5105400" y="1200150"/>
          <p14:tracePt t="40656" x="5175250" y="1206500"/>
          <p14:tracePt t="40672" x="5238750" y="1212850"/>
          <p14:tracePt t="40689" x="5283200" y="1219200"/>
          <p14:tracePt t="40706" x="5340350" y="1238250"/>
          <p14:tracePt t="40722" x="5372100" y="1244600"/>
          <p14:tracePt t="40739" x="5391150" y="1244600"/>
          <p14:tracePt t="40756" x="5397500" y="1244600"/>
          <p14:tracePt t="40800" x="5403850" y="1257300"/>
          <p14:tracePt t="40810" x="5416550" y="1257300"/>
          <p14:tracePt t="40823" x="5454650" y="1257300"/>
          <p14:tracePt t="40839" x="5530850" y="1257300"/>
          <p14:tracePt t="40856" x="5645150" y="1257300"/>
          <p14:tracePt t="40872" x="5810250" y="1244600"/>
          <p14:tracePt t="40889" x="5988050" y="1212850"/>
          <p14:tracePt t="40906" x="6159500" y="1193800"/>
          <p14:tracePt t="40922" x="6299200" y="1168400"/>
          <p14:tracePt t="40939" x="6381750" y="1162050"/>
          <p14:tracePt t="40956" x="6445250" y="1162050"/>
          <p14:tracePt t="40973" x="6483350" y="1162050"/>
          <p14:tracePt t="40989" x="6515100" y="1162050"/>
          <p14:tracePt t="41006" x="6527800" y="1162050"/>
          <p14:tracePt t="41184" x="6527800" y="1168400"/>
          <p14:tracePt t="41195" x="6515100" y="1174750"/>
          <p14:tracePt t="41200" x="6470650" y="1174750"/>
          <p14:tracePt t="41210" x="6388100" y="1174750"/>
          <p14:tracePt t="41223" x="6242050" y="1174750"/>
          <p14:tracePt t="41240" x="5314950" y="1174750"/>
          <p14:tracePt t="41256" x="4673600" y="1174750"/>
          <p14:tracePt t="41273" x="4089400" y="1174750"/>
          <p14:tracePt t="41289" x="3721100" y="1174750"/>
          <p14:tracePt t="41306" x="3498850" y="1174750"/>
          <p14:tracePt t="41323" x="3429000" y="1174750"/>
          <p14:tracePt t="41475" x="3422650" y="1174750"/>
          <p14:tracePt t="41499" x="3409950" y="1174750"/>
          <p14:tracePt t="41504" x="3403600" y="1174750"/>
          <p14:tracePt t="41520" x="3397250" y="1174750"/>
          <p14:tracePt t="41673" x="3390900" y="1174750"/>
          <p14:tracePt t="41688" x="3378200" y="1174750"/>
          <p14:tracePt t="41698" x="3365500" y="1174750"/>
          <p14:tracePt t="41704" x="3352800" y="1174750"/>
          <p14:tracePt t="41713" x="3327400" y="1174750"/>
          <p14:tracePt t="41729" x="3276600" y="1174750"/>
          <p14:tracePt t="41745" x="3175000" y="1136650"/>
          <p14:tracePt t="41762" x="3092450" y="1092200"/>
          <p14:tracePt t="41779" x="3054350" y="1060450"/>
          <p14:tracePt t="41795" x="3035300" y="1022350"/>
          <p14:tracePt t="41829" x="3035300" y="990600"/>
          <p14:tracePt t="41845" x="3041650" y="971550"/>
          <p14:tracePt t="41862" x="3048000" y="946150"/>
          <p14:tracePt t="41881" x="3079750" y="939800"/>
          <p14:tracePt t="41896" x="3124200" y="939800"/>
          <p14:tracePt t="41912" x="3175000" y="939800"/>
          <p14:tracePt t="41945" x="3187700" y="939800"/>
          <p14:tracePt t="41979" x="3187700" y="952500"/>
          <p14:tracePt t="41996" x="3187700" y="965200"/>
          <p14:tracePt t="42012" x="3181350" y="971550"/>
          <p14:tracePt t="42029" x="3162300" y="977900"/>
          <p14:tracePt t="42046" x="3149600" y="990600"/>
          <p14:tracePt t="42062" x="3143250" y="996950"/>
          <p14:tracePt t="42079" x="3136900" y="1009650"/>
          <p14:tracePt t="42095" x="3136900" y="1022350"/>
          <p14:tracePt t="42112" x="3136900" y="1035050"/>
          <p14:tracePt t="42129" x="3136900" y="1047750"/>
          <p14:tracePt t="42146" x="3136900" y="1060450"/>
          <p14:tracePt t="42163" x="3136900" y="1066800"/>
          <p14:tracePt t="42179" x="3136900" y="1073150"/>
          <p14:tracePt t="42196" x="3136900" y="1079500"/>
          <p14:tracePt t="42212" x="3136900" y="1085850"/>
          <p14:tracePt t="42266" x="3130550" y="1098550"/>
          <p14:tracePt t="42290" x="3130550" y="1104900"/>
          <p14:tracePt t="42304" x="3124200" y="1111250"/>
          <p14:tracePt t="42321" x="3117850" y="1117600"/>
          <p14:tracePt t="42337" x="3117850" y="1123950"/>
          <p14:tracePt t="42345" x="3111500" y="1130300"/>
          <p14:tracePt t="42355" x="3098800" y="1136650"/>
          <p14:tracePt t="42388" x="3086100" y="1136650"/>
          <p14:tracePt t="42404" x="3079750" y="1143000"/>
          <p14:tracePt t="42448" x="3067050" y="1143000"/>
          <p14:tracePt t="42459" x="3060700" y="1143000"/>
          <p14:tracePt t="42468" x="3054350" y="1149350"/>
          <p14:tracePt t="42480" x="3041650" y="1155700"/>
          <p14:tracePt t="42496" x="3035300" y="1162050"/>
          <p14:tracePt t="42513" x="3022600" y="1162050"/>
          <p14:tracePt t="42530" x="3009900" y="1162050"/>
          <p14:tracePt t="42546" x="2990850" y="1162050"/>
          <p14:tracePt t="42563" x="2959100" y="1162050"/>
          <p14:tracePt t="42579" x="2901950" y="1162050"/>
          <p14:tracePt t="42596" x="2870200" y="1162050"/>
          <p14:tracePt t="42601" x="2844800" y="1162050"/>
          <p14:tracePt t="42613" x="2838450" y="1162050"/>
          <p14:tracePt t="42629" x="2832100" y="1162050"/>
          <p14:tracePt t="42646" x="2819400" y="1162050"/>
          <p14:tracePt t="42666" x="2813050" y="1162050"/>
          <p14:tracePt t="42679" x="2749550" y="1162050"/>
          <p14:tracePt t="42696" x="2622550" y="1162050"/>
          <p14:tracePt t="42713" x="2476500" y="1162050"/>
          <p14:tracePt t="42729" x="2343150" y="1155700"/>
          <p14:tracePt t="42748" x="2247900" y="1136650"/>
          <p14:tracePt t="42763" x="2222500" y="1136650"/>
          <p14:tracePt t="43004" x="2228850" y="1136650"/>
          <p14:tracePt t="43011" x="2260600" y="1136650"/>
          <p14:tracePt t="43018" x="2305050" y="1136650"/>
          <p14:tracePt t="43028" x="2381250" y="1136650"/>
          <p14:tracePt t="43044" x="2571750" y="1136650"/>
          <p14:tracePt t="43061" x="2870200" y="1136650"/>
          <p14:tracePt t="43078" x="3130550" y="1155700"/>
          <p14:tracePt t="43095" x="3276600" y="1155700"/>
          <p14:tracePt t="43112" x="3295650" y="1155700"/>
          <p14:tracePt t="43153" x="3282950" y="1155700"/>
          <p14:tracePt t="43161" x="3263900" y="1155700"/>
          <p14:tracePt t="43170" x="3251200" y="1155700"/>
          <p14:tracePt t="43178" x="3238500" y="1155700"/>
          <p14:tracePt t="43203" x="3225800" y="1155700"/>
          <p14:tracePt t="43380" x="3238500" y="1155700"/>
          <p14:tracePt t="43436" x="3263900" y="1155700"/>
          <p14:tracePt t="43443" x="3270250" y="1155700"/>
          <p14:tracePt t="43455" x="3295650" y="1155700"/>
          <p14:tracePt t="43472" x="3416300" y="1155700"/>
          <p14:tracePt t="43488" x="3524250" y="1168400"/>
          <p14:tracePt t="43505" x="3613150" y="1181100"/>
          <p14:tracePt t="43521" x="3644900" y="1193800"/>
          <p14:tracePt t="43596" x="3638550" y="1193800"/>
          <p14:tracePt t="43604" x="3625850" y="1193800"/>
          <p14:tracePt t="43772" x="3619500" y="1193800"/>
          <p14:tracePt t="43777" x="3568700" y="1193800"/>
          <p14:tracePt t="43787" x="3505200" y="1193800"/>
          <p14:tracePt t="43796" x="3441700" y="1193800"/>
          <p14:tracePt t="43813" x="3282950" y="1155700"/>
          <p14:tracePt t="43829" x="3117850" y="1143000"/>
          <p14:tracePt t="43846" x="2990850" y="1117600"/>
          <p14:tracePt t="43863" x="2914650" y="1111250"/>
          <p14:tracePt t="43880" x="2870200" y="1104900"/>
          <p14:tracePt t="43896" x="2863850" y="1104900"/>
          <p14:tracePt t="44100" x="2844800" y="1104900"/>
          <p14:tracePt t="44114" x="2832100" y="1104900"/>
          <p14:tracePt t="44122" x="2806700" y="1104900"/>
          <p14:tracePt t="44130" x="2794000" y="1104900"/>
          <p14:tracePt t="44140" x="2774950" y="1104900"/>
          <p14:tracePt t="44157" x="2749550" y="1104900"/>
          <p14:tracePt t="44174" x="2724150" y="1104900"/>
          <p14:tracePt t="44191" x="2711450" y="1104900"/>
          <p14:tracePt t="44209" x="2705100" y="1104900"/>
          <p14:tracePt t="44226" x="2698750" y="1104900"/>
          <p14:tracePt t="44241" x="2686050" y="1104900"/>
          <p14:tracePt t="44257" x="2679700" y="1104900"/>
          <p14:tracePt t="44274" x="2673350" y="1104900"/>
          <p14:tracePt t="44308" x="2667000" y="1104900"/>
          <p14:tracePt t="44324" x="2654300" y="1104900"/>
          <p14:tracePt t="44341" x="2635250" y="1104900"/>
          <p14:tracePt t="44358" x="2609850" y="1117600"/>
          <p14:tracePt t="44374" x="2584450" y="1123950"/>
          <p14:tracePt t="44391" x="2565400" y="1130300"/>
          <p14:tracePt t="44424" x="2559050" y="1130300"/>
          <p14:tracePt t="44441" x="2552700" y="1130300"/>
          <p14:tracePt t="44473" x="2546350" y="1130300"/>
          <p14:tracePt t="44537" x="2546350" y="1136650"/>
          <p14:tracePt t="44889" x="2552700" y="1136650"/>
          <p14:tracePt t="44900" x="2584450" y="1136650"/>
          <p14:tracePt t="44905" x="2609850" y="1136650"/>
          <p14:tracePt t="44916" x="2641600" y="1136650"/>
          <p14:tracePt t="44930" x="2717800" y="1136650"/>
          <p14:tracePt t="44946" x="2794000" y="1136650"/>
          <p14:tracePt t="44963" x="2901950" y="1136650"/>
          <p14:tracePt t="44980" x="3028950" y="1136650"/>
          <p14:tracePt t="44997" x="3162300" y="1136650"/>
          <p14:tracePt t="45013" x="3238500" y="1136650"/>
          <p14:tracePt t="45030" x="3276600" y="1136650"/>
          <p14:tracePt t="45046" x="3289300" y="1136650"/>
          <p14:tracePt t="45154" x="3295650" y="1136650"/>
          <p14:tracePt t="45178" x="3302000" y="1136650"/>
          <p14:tracePt t="45187" x="3308350" y="1136650"/>
          <p14:tracePt t="45206" x="3314700" y="1136650"/>
          <p14:tracePt t="45212" x="3321050" y="1136650"/>
          <p14:tracePt t="45220" x="3327400" y="1136650"/>
          <p14:tracePt t="45258" x="3333750" y="1136650"/>
          <p14:tracePt t="45282" x="3340100" y="1136650"/>
          <p14:tracePt t="45306" x="3346450" y="1136650"/>
          <p14:tracePt t="45332" x="3352800" y="1136650"/>
          <p14:tracePt t="45578" x="3346450" y="1136650"/>
          <p14:tracePt t="45675" x="3327400" y="1136650"/>
          <p14:tracePt t="45682" x="3308350" y="1136650"/>
          <p14:tracePt t="45694" x="3295650" y="1136650"/>
          <p14:tracePt t="45702" x="3270250" y="1136650"/>
          <p14:tracePt t="45718" x="3206750" y="1136650"/>
          <p14:tracePt t="45735" x="3098800" y="1136650"/>
          <p14:tracePt t="45753" x="2825750" y="1136650"/>
          <p14:tracePt t="45769" x="2622550" y="1104900"/>
          <p14:tracePt t="45785" x="2463800" y="1092200"/>
          <p14:tracePt t="45802" x="2368550" y="1092200"/>
          <p14:tracePt t="45819" x="2343150" y="1092200"/>
          <p14:tracePt t="45835" x="2336800" y="1092200"/>
          <p14:tracePt t="45962" x="2324100" y="1092200"/>
          <p14:tracePt t="46139" x="2362200" y="1092200"/>
          <p14:tracePt t="46148" x="2432050" y="1092200"/>
          <p14:tracePt t="46155" x="2527300" y="1098550"/>
          <p14:tracePt t="46162" x="2667000" y="1117600"/>
          <p14:tracePt t="46179" x="2971800" y="1162050"/>
          <p14:tracePt t="46196" x="3213100" y="1181100"/>
          <p14:tracePt t="46213" x="3333750" y="1181100"/>
          <p14:tracePt t="46229" x="3359150" y="1181100"/>
          <p14:tracePt t="46277" x="3340100" y="1181100"/>
          <p14:tracePt t="46285" x="3327400" y="1168400"/>
          <p14:tracePt t="46296" x="3314700" y="1162050"/>
          <p14:tracePt t="46453" x="3308350" y="1162050"/>
          <p14:tracePt t="46491" x="3314700" y="1162050"/>
          <p14:tracePt t="46652" x="3321050" y="1162050"/>
          <p14:tracePt t="46658" x="3327400" y="1162050"/>
          <p14:tracePt t="46674" x="3333750" y="1162050"/>
          <p14:tracePt t="47069" x="3308350" y="1162050"/>
          <p14:tracePt t="47074" x="3289300" y="1162050"/>
          <p14:tracePt t="47086" x="3270250" y="1162050"/>
          <p14:tracePt t="47093" x="3244850" y="1162050"/>
          <p14:tracePt t="47110" x="3187700" y="1155700"/>
          <p14:tracePt t="47126" x="3117850" y="1136650"/>
          <p14:tracePt t="47143" x="3048000" y="1123950"/>
          <p14:tracePt t="47160" x="3016250" y="1123950"/>
          <p14:tracePt t="47177" x="3009900" y="1123950"/>
          <p14:tracePt t="47238" x="2997200" y="1123950"/>
          <p14:tracePt t="47243" x="2978150" y="1123950"/>
          <p14:tracePt t="47251" x="2965450" y="1123950"/>
          <p14:tracePt t="47260" x="2940050" y="1123950"/>
          <p14:tracePt t="47276" x="2889250" y="1123950"/>
          <p14:tracePt t="47293" x="2832100" y="1123950"/>
          <p14:tracePt t="47310" x="2806700" y="1123950"/>
          <p14:tracePt t="47327" x="2794000" y="1123950"/>
          <p14:tracePt t="47406" x="2787650" y="1123950"/>
          <p14:tracePt t="47430" x="2781300" y="1123950"/>
          <p14:tracePt t="47444" x="2768600" y="1123950"/>
          <p14:tracePt t="47467" x="2755900" y="1123950"/>
          <p14:tracePt t="47478" x="2730500" y="1123950"/>
          <p14:tracePt t="47487" x="2717800" y="1123950"/>
          <p14:tracePt t="47493" x="2686050" y="1123950"/>
          <p14:tracePt t="47510" x="2609850" y="1123950"/>
          <p14:tracePt t="47527" x="2540000" y="1123950"/>
          <p14:tracePt t="47543" x="2514600" y="1123950"/>
          <p14:tracePt t="47814" x="2559050" y="1123950"/>
          <p14:tracePt t="47821" x="2641600" y="1123950"/>
          <p14:tracePt t="47831" x="2724150" y="1123950"/>
          <p14:tracePt t="47838" x="2819400" y="1123950"/>
          <p14:tracePt t="47855" x="3022600" y="1123950"/>
          <p14:tracePt t="47872" x="3181350" y="1123950"/>
          <p14:tracePt t="47888" x="3244850" y="1123950"/>
          <p14:tracePt t="47905" x="3257550" y="1123950"/>
          <p14:tracePt t="48155" x="3276600" y="1130300"/>
          <p14:tracePt t="48165" x="3308350" y="1143000"/>
          <p14:tracePt t="48171" x="3340100" y="1149350"/>
          <p14:tracePt t="48183" x="3390900" y="1168400"/>
          <p14:tracePt t="48196" x="3435350" y="1174750"/>
          <p14:tracePt t="48212" x="3460750" y="1174750"/>
          <p14:tracePt t="48229" x="3473450" y="1174750"/>
          <p14:tracePt t="48246" x="3479800" y="1174750"/>
          <p14:tracePt t="48292" x="3486150" y="1181100"/>
          <p14:tracePt t="49094" x="3479800" y="1193800"/>
          <p14:tracePt t="49102" x="3473450" y="1193800"/>
          <p14:tracePt t="49110" x="3467100" y="1193800"/>
          <p14:tracePt t="49118" x="3441700" y="1200150"/>
          <p14:tracePt t="49135" x="3365500" y="1200150"/>
          <p14:tracePt t="49152" x="3251200" y="1200150"/>
          <p14:tracePt t="49169" x="3162300" y="1200150"/>
          <p14:tracePt t="49186" x="3111500" y="1200150"/>
          <p14:tracePt t="49203" x="3086100" y="1200150"/>
          <p14:tracePt t="49219" x="3079750" y="1200150"/>
          <p14:tracePt t="49246" x="3073400" y="1200150"/>
          <p14:tracePt t="49355" x="3067050" y="1200150"/>
          <p14:tracePt t="49380" x="3060700" y="1200150"/>
          <p14:tracePt t="49391" x="3054350" y="1200150"/>
          <p14:tracePt t="49398" x="3048000" y="1200150"/>
          <p14:tracePt t="49407" x="3041650" y="1200150"/>
          <p14:tracePt t="49419" x="3022600" y="1200150"/>
          <p14:tracePt t="49436" x="2997200" y="1200150"/>
          <p14:tracePt t="49453" x="2959100" y="1193800"/>
          <p14:tracePt t="49469" x="2908300" y="1187450"/>
          <p14:tracePt t="49486" x="2901950" y="1187450"/>
          <p14:tracePt t="49756" x="2882900" y="1187450"/>
          <p14:tracePt t="49775" x="2876550" y="1181100"/>
          <p14:tracePt t="49780" x="2863850" y="1181100"/>
          <p14:tracePt t="49796" x="2857500" y="1181100"/>
          <p14:tracePt t="49804" x="2851150" y="1181100"/>
          <p14:tracePt t="49820" x="2844800" y="1181100"/>
          <p14:tracePt t="49839" x="2832100" y="1174750"/>
          <p14:tracePt t="49853" x="2825750" y="1168400"/>
          <p14:tracePt t="49876" x="2825750" y="1162050"/>
          <p14:tracePt t="49934" x="2819400" y="1155700"/>
          <p14:tracePt t="49942" x="2813050" y="1155700"/>
          <p14:tracePt t="49952" x="2806700" y="1149350"/>
          <p14:tracePt t="50020" x="2832100" y="1149350"/>
          <p14:tracePt t="50028" x="2895600" y="1149350"/>
          <p14:tracePt t="50039" x="2978150" y="1149350"/>
          <p14:tracePt t="50046" x="3086100" y="1149350"/>
          <p14:tracePt t="50063" x="3251200" y="1149350"/>
          <p14:tracePt t="50080" x="3397250" y="1149350"/>
          <p14:tracePt t="50097" x="3498850" y="1149350"/>
          <p14:tracePt t="50113" x="3556000" y="1149350"/>
          <p14:tracePt t="50132" x="3568700" y="1149350"/>
          <p14:tracePt t="50271" x="3575050" y="1149350"/>
          <p14:tracePt t="50278" x="3581400" y="1149350"/>
          <p14:tracePt t="50292" x="3587750" y="1149350"/>
          <p14:tracePt t="50302" x="3606800" y="1149350"/>
          <p14:tracePt t="50313" x="3632200" y="1149350"/>
          <p14:tracePt t="50333" x="3778250" y="1136650"/>
          <p14:tracePt t="50348" x="3835400" y="1123950"/>
          <p14:tracePt t="50364" x="4051300" y="1092200"/>
          <p14:tracePt t="50380" x="4191000" y="1092200"/>
          <p14:tracePt t="50397" x="4305300" y="1092200"/>
          <p14:tracePt t="50413" x="4381500" y="1092200"/>
          <p14:tracePt t="50430" x="4470400" y="1092200"/>
          <p14:tracePt t="50447" x="4616450" y="1092200"/>
          <p14:tracePt t="50464" x="4794250" y="1085850"/>
          <p14:tracePt t="50481" x="5022850" y="1047750"/>
          <p14:tracePt t="50497" x="5257800" y="1009650"/>
          <p14:tracePt t="50533" x="5778500" y="958850"/>
          <p14:tracePt t="50548" x="5924550" y="952500"/>
          <p14:tracePt t="50564" x="6026150" y="952500"/>
          <p14:tracePt t="50581" x="6108700" y="952500"/>
          <p14:tracePt t="50597" x="6184900" y="952500"/>
          <p14:tracePt t="50614" x="6261100" y="952500"/>
          <p14:tracePt t="50630" x="6381750" y="952500"/>
          <p14:tracePt t="50647" x="6489700" y="971550"/>
          <p14:tracePt t="50664" x="6616700" y="984250"/>
          <p14:tracePt t="50680" x="6769100" y="990600"/>
          <p14:tracePt t="50697" x="6934200" y="990600"/>
          <p14:tracePt t="50714" x="7112000" y="990600"/>
          <p14:tracePt t="50732" x="7391400" y="990600"/>
          <p14:tracePt t="50748" x="7543800" y="990600"/>
          <p14:tracePt t="50764" x="7702550" y="990600"/>
          <p14:tracePt t="50780" x="7867650" y="1016000"/>
          <p14:tracePt t="50797" x="7994650" y="1035050"/>
          <p14:tracePt t="50814" x="8128000" y="1060450"/>
          <p14:tracePt t="50831" x="8274050" y="1079500"/>
          <p14:tracePt t="50847" x="8439150" y="1104900"/>
          <p14:tracePt t="50864" x="8597900" y="1117600"/>
          <p14:tracePt t="50881" x="8769350" y="1143000"/>
          <p14:tracePt t="50898" x="8966200" y="1143000"/>
          <p14:tracePt t="50914" x="9150350" y="1143000"/>
          <p14:tracePt t="50931" x="9347200" y="1155700"/>
          <p14:tracePt t="50947" x="9613900" y="1162050"/>
          <p14:tracePt t="50964" x="9772650" y="1162050"/>
          <p14:tracePt t="50981" x="9899650" y="1162050"/>
          <p14:tracePt t="50998" x="9982200" y="1162050"/>
          <p14:tracePt t="51014" x="10077450" y="1162050"/>
          <p14:tracePt t="51031" x="10153650" y="1162050"/>
          <p14:tracePt t="51047" x="10242550" y="1174750"/>
          <p14:tracePt t="51064" x="10325100" y="1187450"/>
          <p14:tracePt t="51081" x="10388600" y="1187450"/>
          <p14:tracePt t="51097" x="10426700" y="1193800"/>
          <p14:tracePt t="51114" x="10452100" y="1193800"/>
          <p14:tracePt t="51131" x="10471150" y="1193800"/>
          <p14:tracePt t="51147" x="10496550" y="1206500"/>
          <p14:tracePt t="51164" x="10509250" y="1206500"/>
          <p14:tracePt t="51181" x="10528300" y="1206500"/>
          <p14:tracePt t="51197" x="10541000" y="1206500"/>
          <p14:tracePt t="51214" x="10547350" y="1206500"/>
          <p14:tracePt t="51231" x="10553700" y="1206500"/>
          <p14:tracePt t="51323" x="10547350" y="1212850"/>
          <p14:tracePt t="51328" x="10534650" y="1212850"/>
          <p14:tracePt t="51335" x="10515600" y="1219200"/>
          <p14:tracePt t="51348" x="10414000" y="1250950"/>
          <p14:tracePt t="51364" x="10223500" y="1289050"/>
          <p14:tracePt t="51381" x="9702800" y="1409700"/>
          <p14:tracePt t="51398" x="9023350" y="1574800"/>
          <p14:tracePt t="51415" x="8197850" y="1714500"/>
          <p14:tracePt t="51431" x="7448550" y="1803400"/>
          <p14:tracePt t="51448" x="6826250" y="1892300"/>
          <p14:tracePt t="51465" x="6311900" y="1955800"/>
          <p14:tracePt t="51481" x="5873750" y="1968500"/>
          <p14:tracePt t="51498" x="5543550" y="1968500"/>
          <p14:tracePt t="51515" x="5365750" y="1987550"/>
          <p14:tracePt t="51533" x="5213350" y="1993900"/>
          <p14:tracePt t="51548" x="5162550" y="1993900"/>
          <p14:tracePt t="51565" x="5073650" y="2006600"/>
          <p14:tracePt t="51581" x="5010150" y="2019300"/>
          <p14:tracePt t="51598" x="4946650" y="2019300"/>
          <p14:tracePt t="51614" x="4838700" y="2019300"/>
          <p14:tracePt t="51631" x="4711700" y="2019300"/>
          <p14:tracePt t="51648" x="4591050" y="2019300"/>
          <p14:tracePt t="51665" x="4483100" y="2019300"/>
          <p14:tracePt t="51682" x="4419600" y="2019300"/>
          <p14:tracePt t="51698" x="4368800" y="2019300"/>
          <p14:tracePt t="51716" x="4330700" y="2019300"/>
          <p14:tracePt t="51732" x="4279900" y="2019300"/>
          <p14:tracePt t="51748" x="4235450" y="2019300"/>
          <p14:tracePt t="51764" x="4191000" y="2019300"/>
          <p14:tracePt t="51781" x="4121150" y="2006600"/>
          <p14:tracePt t="51798" x="3987800" y="1981200"/>
          <p14:tracePt t="51804" x="3905250" y="1974850"/>
          <p14:tracePt t="51815" x="3810000" y="1943100"/>
          <p14:tracePt t="51832" x="3606800" y="1917700"/>
          <p14:tracePt t="51848" x="3467100" y="1905000"/>
          <p14:tracePt t="51865" x="3378200" y="1885950"/>
          <p14:tracePt t="51882" x="3333750" y="1866900"/>
          <p14:tracePt t="51898" x="3282950" y="1854200"/>
          <p14:tracePt t="51915" x="3251200" y="1854200"/>
          <p14:tracePt t="51932" x="3181350" y="1835150"/>
          <p14:tracePt t="51948" x="3117850" y="1822450"/>
          <p14:tracePt t="51965" x="3054350" y="1816100"/>
          <p14:tracePt t="51982" x="2971800" y="1797050"/>
          <p14:tracePt t="51998" x="2901950" y="1790700"/>
          <p14:tracePt t="52015" x="2844800" y="1784350"/>
          <p14:tracePt t="52032" x="2813050" y="1771650"/>
          <p14:tracePt t="52048" x="2762250" y="1765300"/>
          <p14:tracePt t="52065" x="2730500" y="1758950"/>
          <p14:tracePt t="52082" x="2698750" y="1758950"/>
          <p14:tracePt t="52098" x="2635250" y="1758950"/>
          <p14:tracePt t="52116" x="2508250" y="1739900"/>
          <p14:tracePt t="52132" x="2438400" y="1733550"/>
          <p14:tracePt t="52148" x="2374900" y="1727200"/>
          <p14:tracePt t="52165" x="2324100" y="1720850"/>
          <p14:tracePt t="52182" x="2241550" y="1695450"/>
          <p14:tracePt t="52198" x="2190750" y="1689100"/>
          <p14:tracePt t="52215" x="2139950" y="1682750"/>
          <p14:tracePt t="52232" x="2070100" y="1682750"/>
          <p14:tracePt t="52249" x="2012950" y="1663700"/>
          <p14:tracePt t="52265" x="1974850" y="1657350"/>
          <p14:tracePt t="52282" x="1943100" y="1657350"/>
          <p14:tracePt t="52299" x="1924050" y="1651000"/>
          <p14:tracePt t="52317" x="1911350" y="1651000"/>
          <p14:tracePt t="52332" x="1879600" y="1644650"/>
          <p14:tracePt t="52349" x="1854200" y="1644650"/>
          <p14:tracePt t="52365" x="1835150" y="1644650"/>
          <p14:tracePt t="52382" x="1816100" y="1644650"/>
          <p14:tracePt t="52416" x="1803400" y="1644650"/>
          <p14:tracePt t="52449" x="1797050" y="1644650"/>
          <p14:tracePt t="52494" x="1790700" y="1644650"/>
          <p14:tracePt t="52504" x="1784350" y="1644650"/>
          <p14:tracePt t="52509" x="1778000" y="1644650"/>
          <p14:tracePt t="52519" x="1771650" y="1644650"/>
          <p14:tracePt t="52536" x="1765300" y="1644650"/>
          <p14:tracePt t="52609" x="1758950" y="1644650"/>
          <p14:tracePt t="52616" x="1752600" y="1644650"/>
          <p14:tracePt t="52623" x="1733550" y="1644650"/>
          <p14:tracePt t="52632" x="1720850" y="1644650"/>
          <p14:tracePt t="52649" x="1676400" y="1644650"/>
          <p14:tracePt t="52666" x="1631950" y="1644650"/>
          <p14:tracePt t="52682" x="1606550" y="1644650"/>
          <p14:tracePt t="52744" x="1612900" y="1644650"/>
          <p14:tracePt t="52749" x="1657350" y="1644650"/>
          <p14:tracePt t="52757" x="1714500" y="1644650"/>
          <p14:tracePt t="52766" x="1765300" y="1644650"/>
          <p14:tracePt t="52782" x="1955800" y="1644650"/>
          <p14:tracePt t="52799" x="2190750" y="1644650"/>
          <p14:tracePt t="52816" x="2495550" y="1644650"/>
          <p14:tracePt t="52832" x="2711450" y="1644650"/>
          <p14:tracePt t="52849" x="2870200" y="1644650"/>
          <p14:tracePt t="52866" x="2971800" y="1644650"/>
          <p14:tracePt t="52882" x="3022600" y="1644650"/>
          <p14:tracePt t="52899" x="3054350" y="1644650"/>
          <p14:tracePt t="52916" x="3079750" y="1644650"/>
          <p14:tracePt t="52932" x="3111500" y="1644650"/>
          <p14:tracePt t="52949" x="3155950" y="1644650"/>
          <p14:tracePt t="52966" x="3213100" y="1644650"/>
          <p14:tracePt t="52982" x="3282950" y="1651000"/>
          <p14:tracePt t="52999" x="3327400" y="1657350"/>
          <p14:tracePt t="53016" x="3384550" y="1657350"/>
          <p14:tracePt t="53033" x="3441700" y="1670050"/>
          <p14:tracePt t="53049" x="3486150" y="1676400"/>
          <p14:tracePt t="53066" x="3524250" y="1682750"/>
          <p14:tracePt t="53082" x="3556000" y="1682750"/>
          <p14:tracePt t="53100" x="3568700" y="1689100"/>
          <p14:tracePt t="53116" x="3606800" y="1689100"/>
          <p14:tracePt t="53132" x="3644900" y="1701800"/>
          <p14:tracePt t="53149" x="3683000" y="1701800"/>
          <p14:tracePt t="53166" x="3740150" y="1708150"/>
          <p14:tracePt t="53183" x="3803650" y="1714500"/>
          <p14:tracePt t="53200" x="3873500" y="1733550"/>
          <p14:tracePt t="53216" x="3930650" y="1733550"/>
          <p14:tracePt t="53233" x="3962400" y="1733550"/>
          <p14:tracePt t="53249" x="3994150" y="1733550"/>
          <p14:tracePt t="53266" x="4006850" y="1733550"/>
          <p14:tracePt t="53336" x="4013200" y="1733550"/>
          <p14:tracePt t="53351" x="4019550" y="1733550"/>
          <p14:tracePt t="53357" x="4032250" y="1733550"/>
          <p14:tracePt t="53366" x="4044950" y="1733550"/>
          <p14:tracePt t="53382" x="4064000" y="1733550"/>
          <p14:tracePt t="53399" x="4083050" y="1733550"/>
          <p14:tracePt t="53416" x="4089400" y="1733550"/>
          <p14:tracePt t="53433" x="4095750" y="1733550"/>
          <p14:tracePt t="53521" x="4102100" y="1733550"/>
          <p14:tracePt t="53529" x="4108450" y="1733550"/>
          <p14:tracePt t="53537" x="4114800" y="1733550"/>
          <p14:tracePt t="53550" x="4146550" y="1727200"/>
          <p14:tracePt t="53567" x="4171950" y="1720850"/>
          <p14:tracePt t="53583" x="4216400" y="1701800"/>
          <p14:tracePt t="53600" x="4248150" y="1689100"/>
          <p14:tracePt t="53616" x="4260850" y="1689100"/>
          <p14:tracePt t="53633" x="4267200" y="1682750"/>
          <p14:tracePt t="53650" x="4279900" y="1682750"/>
          <p14:tracePt t="53666" x="4311650" y="1682750"/>
          <p14:tracePt t="53683" x="4330700" y="1682750"/>
          <p14:tracePt t="53700" x="4343400" y="1682750"/>
          <p14:tracePt t="53716" x="4349750" y="1682750"/>
          <p14:tracePt t="55487" x="4356100" y="1682750"/>
          <p14:tracePt t="55495" x="4362450" y="1676400"/>
          <p14:tracePt t="55503" x="4368800" y="1676400"/>
          <p14:tracePt t="55511" x="4375150" y="1670050"/>
          <p14:tracePt t="55527" x="4438650" y="1657350"/>
          <p14:tracePt t="55544" x="4508500" y="1638300"/>
          <p14:tracePt t="55561" x="4629150" y="1600200"/>
          <p14:tracePt t="55578" x="4775200" y="1549400"/>
          <p14:tracePt t="55594" x="4895850" y="1504950"/>
          <p14:tracePt t="55611" x="4997450" y="1473200"/>
          <p14:tracePt t="55628" x="5067300" y="1466850"/>
          <p14:tracePt t="55644" x="5130800" y="1466850"/>
          <p14:tracePt t="55661" x="5194300" y="1466850"/>
          <p14:tracePt t="55677" x="5257800" y="1466850"/>
          <p14:tracePt t="55694" x="5283200" y="1466850"/>
          <p14:tracePt t="55711" x="5302250" y="1466850"/>
          <p14:tracePt t="55744" x="5321300" y="1454150"/>
          <p14:tracePt t="55761" x="5353050" y="1454150"/>
          <p14:tracePt t="55778" x="5435600" y="1454150"/>
          <p14:tracePt t="55794" x="5600700" y="1428750"/>
          <p14:tracePt t="55811" x="5854700" y="1308100"/>
          <p14:tracePt t="55828" x="6134100" y="1193800"/>
          <p14:tracePt t="55844" x="6394450" y="1079500"/>
          <p14:tracePt t="55849" x="6457950" y="1041400"/>
          <p14:tracePt t="55861" x="6584950" y="990600"/>
          <p14:tracePt t="55878" x="6635750" y="965200"/>
          <p14:tracePt t="55894" x="6680200" y="958850"/>
          <p14:tracePt t="55911" x="6699250" y="958850"/>
          <p14:tracePt t="55928" x="6737350" y="958850"/>
          <p14:tracePt t="55944" x="6781800" y="958850"/>
          <p14:tracePt t="55961" x="6870700" y="977900"/>
          <p14:tracePt t="55978" x="6946900" y="990600"/>
          <p14:tracePt t="55994" x="7029450" y="1022350"/>
          <p14:tracePt t="56011" x="7143750" y="1060450"/>
          <p14:tracePt t="56028" x="7213600" y="1079500"/>
          <p14:tracePt t="56045" x="7258050" y="1092200"/>
          <p14:tracePt t="56061" x="7270750" y="1092200"/>
          <p14:tracePt t="56078" x="7277100" y="1092200"/>
          <p14:tracePt t="56160" x="7283450" y="1092200"/>
          <p14:tracePt t="56167" x="7296150" y="1092200"/>
          <p14:tracePt t="56178" x="7302500" y="1092200"/>
          <p14:tracePt t="56195" x="7327900" y="1098550"/>
          <p14:tracePt t="56211" x="7435850" y="1130300"/>
          <p14:tracePt t="56228" x="7721600" y="1219200"/>
          <p14:tracePt t="56246" x="8382000" y="1384300"/>
          <p14:tracePt t="56262" x="9080500" y="1498600"/>
          <p14:tracePt t="56278" x="9690100" y="1511300"/>
          <p14:tracePt t="56295" x="9912350" y="1511300"/>
          <p14:tracePt t="56311" x="10013950" y="1498600"/>
          <p14:tracePt t="56328" x="10026650" y="1498600"/>
          <p14:tracePt t="56345" x="10026650" y="1492250"/>
          <p14:tracePt t="56522" x="10020300" y="1492250"/>
          <p14:tracePt t="56529" x="10013950" y="1492250"/>
          <p14:tracePt t="56536" x="10007600" y="1485900"/>
          <p14:tracePt t="56545" x="10001250" y="1485900"/>
          <p14:tracePt t="56562" x="9975850" y="1479550"/>
          <p14:tracePt t="56578" x="9937750" y="1473200"/>
          <p14:tracePt t="56595" x="9867900" y="1447800"/>
          <p14:tracePt t="56612" x="9759950" y="1428750"/>
          <p14:tracePt t="56628" x="9626600" y="1384300"/>
          <p14:tracePt t="56647" x="9455150" y="1339850"/>
          <p14:tracePt t="56662" x="9182100" y="1263650"/>
          <p14:tracePt t="56678" x="9023350" y="1238250"/>
          <p14:tracePt t="56695" x="8947150" y="1231900"/>
          <p14:tracePt t="56712" x="8940800" y="1231900"/>
          <p14:tracePt t="56881" x="8921750" y="1231900"/>
          <p14:tracePt t="56889" x="8902700" y="1225550"/>
          <p14:tracePt t="56895" x="8890000" y="1225550"/>
          <p14:tracePt t="56912" x="8839200" y="1206500"/>
          <p14:tracePt t="56929" x="8750300" y="1181100"/>
          <p14:tracePt t="56945" x="8693150" y="1162050"/>
          <p14:tracePt t="56962" x="8623300" y="1149350"/>
          <p14:tracePt t="56978" x="8591550" y="1149350"/>
          <p14:tracePt t="57016" x="8597900" y="1149350"/>
          <p14:tracePt t="57028" x="8655050" y="1149350"/>
          <p14:tracePt t="57046" x="8775700" y="1181100"/>
          <p14:tracePt t="57062" x="8902700" y="1219200"/>
          <p14:tracePt t="57079" x="8921750" y="1219200"/>
          <p14:tracePt t="57127" x="8921750" y="1225550"/>
          <p14:tracePt t="57223" x="8940800" y="1225550"/>
          <p14:tracePt t="57233" x="8978900" y="1225550"/>
          <p14:tracePt t="57239" x="9036050" y="1206500"/>
          <p14:tracePt t="57248" x="9112250" y="1187450"/>
          <p14:tracePt t="57262" x="9277350" y="1136650"/>
          <p14:tracePt t="57279" x="9448800" y="1092200"/>
          <p14:tracePt t="57296" x="9582150" y="1054100"/>
          <p14:tracePt t="57312" x="9626600" y="1035050"/>
          <p14:tracePt t="57447" x="9620250" y="1047750"/>
          <p14:tracePt t="57458" x="9607550" y="1060450"/>
          <p14:tracePt t="57465" x="9607550" y="1066800"/>
          <p14:tracePt t="57479" x="9601200" y="1066800"/>
          <p14:tracePt t="57496" x="9588500" y="1073150"/>
          <p14:tracePt t="57512" x="9556750" y="1092200"/>
          <p14:tracePt t="57529" x="9505950" y="1098550"/>
          <p14:tracePt t="57546" x="9436100" y="1117600"/>
          <p14:tracePt t="57562" x="9347200" y="1123950"/>
          <p14:tracePt t="57579" x="9201150" y="1130300"/>
          <p14:tracePt t="57596" x="9010650" y="1136650"/>
          <p14:tracePt t="57613" x="8801100" y="1136650"/>
          <p14:tracePt t="57633" x="8496300" y="1136650"/>
          <p14:tracePt t="57646" x="8401050" y="1136650"/>
          <p14:tracePt t="57663" x="8229600" y="1136650"/>
          <p14:tracePt t="57679" x="7975600" y="1136650"/>
          <p14:tracePt t="57696" x="7829550" y="1136650"/>
          <p14:tracePt t="57712" x="7689850" y="1136650"/>
          <p14:tracePt t="57729" x="7575550" y="1136650"/>
          <p14:tracePt t="57746" x="7467600" y="1136650"/>
          <p14:tracePt t="57763" x="7372350" y="1136650"/>
          <p14:tracePt t="57779" x="7296150" y="1136650"/>
          <p14:tracePt t="57796" x="7207250" y="1136650"/>
          <p14:tracePt t="57813" x="7105650" y="1136650"/>
          <p14:tracePt t="57830" x="6997700" y="1136650"/>
          <p14:tracePt t="57847" x="6807200" y="1136650"/>
          <p14:tracePt t="57863" x="6667500" y="1136650"/>
          <p14:tracePt t="57880" x="6553200" y="1136650"/>
          <p14:tracePt t="57888" x="6496050" y="1136650"/>
          <p14:tracePt t="57896" x="6451600" y="1136650"/>
          <p14:tracePt t="57913" x="6388100" y="1136650"/>
          <p14:tracePt t="57930" x="6369050" y="1136650"/>
          <p14:tracePt t="57947" x="6356350" y="1136650"/>
          <p14:tracePt t="57963" x="6330950" y="1136650"/>
          <p14:tracePt t="57980" x="6305550" y="1136650"/>
          <p14:tracePt t="57996" x="6280150" y="1136650"/>
          <p14:tracePt t="58013" x="6248400" y="1136650"/>
          <p14:tracePt t="58029" x="6197600" y="1136650"/>
          <p14:tracePt t="58049" x="6096000" y="1136650"/>
          <p14:tracePt t="58063" x="6064250" y="1136650"/>
          <p14:tracePt t="58080" x="5969000" y="1136650"/>
          <p14:tracePt t="58096" x="5899150" y="1136650"/>
          <p14:tracePt t="58113" x="5835650" y="1136650"/>
          <p14:tracePt t="58130" x="5759450" y="1136650"/>
          <p14:tracePt t="58146" x="5695950" y="1136650"/>
          <p14:tracePt t="58163" x="5657850" y="1136650"/>
          <p14:tracePt t="58180" x="5626100" y="1136650"/>
          <p14:tracePt t="58196" x="5613400" y="1136650"/>
          <p14:tracePt t="58213" x="5607050" y="1136650"/>
          <p14:tracePt t="58230" x="5600700" y="1136650"/>
          <p14:tracePt t="58267" x="5594350" y="1136650"/>
          <p14:tracePt t="58587" x="5588000" y="1136650"/>
          <p14:tracePt t="58908" x="5581650" y="1136650"/>
          <p14:tracePt t="58922" x="5568950" y="1136650"/>
          <p14:tracePt t="58936" x="5562600" y="1136650"/>
          <p14:tracePt t="58952" x="5556250" y="1136650"/>
          <p14:tracePt t="58961" x="5543550" y="1136650"/>
          <p14:tracePt t="58972" x="5530850" y="1136650"/>
          <p14:tracePt t="58989" x="5505450" y="1136650"/>
          <p14:tracePt t="59005" x="5448300" y="1136650"/>
          <p14:tracePt t="59022" x="5397500" y="1136650"/>
          <p14:tracePt t="59040" x="5340350" y="1136650"/>
          <p14:tracePt t="59435" x="5365750" y="1149350"/>
          <p14:tracePt t="59440" x="5429250" y="1149350"/>
          <p14:tracePt t="59451" x="5492750" y="1149350"/>
          <p14:tracePt t="59459" x="5600700" y="1162050"/>
          <p14:tracePt t="59476" x="5829300" y="1181100"/>
          <p14:tracePt t="59492" x="6089650" y="1206500"/>
          <p14:tracePt t="59509" x="6419850" y="1263650"/>
          <p14:tracePt t="59526" x="6743700" y="1308100"/>
          <p14:tracePt t="59543" x="6991350" y="1327150"/>
          <p14:tracePt t="59560" x="7232650" y="1333500"/>
          <p14:tracePt t="59576" x="7340600" y="1333500"/>
          <p14:tracePt t="59593" x="7410450" y="1333500"/>
          <p14:tracePt t="59610" x="7448550" y="1333500"/>
          <p14:tracePt t="59626" x="7473950" y="1333500"/>
          <p14:tracePt t="59643" x="7493000" y="1333500"/>
          <p14:tracePt t="59660" x="7499350" y="1333500"/>
          <p14:tracePt t="59676" x="7518400" y="1333500"/>
          <p14:tracePt t="59693" x="7556500" y="1333500"/>
          <p14:tracePt t="59710" x="7632700" y="1333500"/>
          <p14:tracePt t="59727" x="7759700" y="1308100"/>
          <p14:tracePt t="59743" x="7899400" y="1295400"/>
          <p14:tracePt t="59759" x="8096250" y="1250950"/>
          <p14:tracePt t="59776" x="8153400" y="1238250"/>
          <p14:tracePt t="59793" x="8172450" y="1231900"/>
          <p14:tracePt t="59810" x="8185150" y="1231900"/>
          <p14:tracePt t="60481" x="8197850" y="1225550"/>
          <p14:tracePt t="60489" x="8235950" y="1206500"/>
          <p14:tracePt t="60497" x="8293100" y="1200150"/>
          <p14:tracePt t="60507" x="8356600" y="1187450"/>
          <p14:tracePt t="60522" x="8445500" y="1149350"/>
          <p14:tracePt t="60538" x="8832850" y="1104900"/>
          <p14:tracePt t="60555" x="9048750" y="1092200"/>
          <p14:tracePt t="60572" x="9220200" y="1092200"/>
          <p14:tracePt t="60588" x="9359900" y="1092200"/>
          <p14:tracePt t="60605" x="9423400" y="1092200"/>
          <p14:tracePt t="60622" x="9448800" y="1092200"/>
          <p14:tracePt t="60756" x="9455150" y="1092200"/>
          <p14:tracePt t="60781" x="9455150" y="1098550"/>
          <p14:tracePt t="60844" x="9461500" y="1111250"/>
          <p14:tracePt t="60849" x="9467850" y="1111250"/>
          <p14:tracePt t="60859" x="9480550" y="1117600"/>
          <p14:tracePt t="60872" x="9518650" y="1130300"/>
          <p14:tracePt t="60889" x="9588500" y="1162050"/>
          <p14:tracePt t="60905" x="9652000" y="1174750"/>
          <p14:tracePt t="60922" x="9728200" y="1193800"/>
          <p14:tracePt t="60939" x="9791700" y="1200150"/>
          <p14:tracePt t="60955" x="9848850" y="1206500"/>
          <p14:tracePt t="60972" x="9874250" y="1212850"/>
          <p14:tracePt t="61209" x="9874250" y="1225550"/>
          <p14:tracePt t="61228" x="9855200" y="1225550"/>
          <p14:tracePt t="61233" x="9842500" y="1225550"/>
          <p14:tracePt t="61242" x="9829800" y="1225550"/>
          <p14:tracePt t="61249" x="9804400" y="1219200"/>
          <p14:tracePt t="61266" x="9779000" y="1212850"/>
          <p14:tracePt t="61283" x="9747250" y="1212850"/>
          <p14:tracePt t="61300" x="9728200" y="1200150"/>
          <p14:tracePt t="61316" x="9709150" y="1200150"/>
          <p14:tracePt t="61333" x="9702800" y="1200150"/>
          <p14:tracePt t="61460" x="9715500" y="1200150"/>
          <p14:tracePt t="61468" x="9747250" y="1200150"/>
          <p14:tracePt t="61474" x="9791700" y="1200150"/>
          <p14:tracePt t="61483" x="9836150" y="1212850"/>
          <p14:tracePt t="61499" x="9931400" y="1212850"/>
          <p14:tracePt t="61516" x="10007600" y="1212850"/>
          <p14:tracePt t="61533" x="10045700" y="1212850"/>
          <p14:tracePt t="61550" x="10071100" y="1212850"/>
          <p14:tracePt t="62401" x="10071100" y="1206500"/>
          <p14:tracePt t="62415" x="10052050" y="1206500"/>
          <p14:tracePt t="62417" x="10013950" y="1206500"/>
          <p14:tracePt t="62426" x="9931400" y="1206500"/>
          <p14:tracePt t="62442" x="9588500" y="1206500"/>
          <p14:tracePt t="62458" x="9023350" y="1212850"/>
          <p14:tracePt t="62475" x="8343900" y="1270000"/>
          <p14:tracePt t="62492" x="7708900" y="1301750"/>
          <p14:tracePt t="62509" x="7397750" y="1301750"/>
          <p14:tracePt t="62525" x="7251700" y="1301750"/>
          <p14:tracePt t="62542" x="7143750" y="1301750"/>
          <p14:tracePt t="62559" x="6959600" y="1289050"/>
          <p14:tracePt t="62576" x="6559550" y="1289050"/>
          <p14:tracePt t="62593" x="5568950" y="1289050"/>
          <p14:tracePt t="62609" x="4902200" y="1289050"/>
          <p14:tracePt t="62626" x="4381500" y="1289050"/>
          <p14:tracePt t="62642" x="4038600" y="1289050"/>
          <p14:tracePt t="62659" x="3803650" y="1289050"/>
          <p14:tracePt t="62676" x="3638550" y="1289050"/>
          <p14:tracePt t="62692" x="3568700" y="1289050"/>
          <p14:tracePt t="62709" x="3549650" y="1295400"/>
          <p14:tracePt t="62765" x="3549650" y="1301750"/>
          <p14:tracePt t="62773" x="3562350" y="1301750"/>
          <p14:tracePt t="62780" x="3568700" y="1301750"/>
          <p14:tracePt t="62794" x="3581400" y="1308100"/>
          <p14:tracePt t="62885" x="3587750" y="1314450"/>
          <p14:tracePt t="62902" x="3594100" y="1320800"/>
          <p14:tracePt t="62915" x="3606800" y="1320800"/>
          <p14:tracePt t="62926" x="3613150" y="1320800"/>
          <p14:tracePt t="62935" x="3619500" y="1320800"/>
          <p14:tracePt t="62942" x="3625850" y="1320800"/>
          <p14:tracePt t="62959" x="3644900" y="1333500"/>
          <p14:tracePt t="62976" x="3657600" y="1333500"/>
          <p14:tracePt t="62994" x="3683000" y="1333500"/>
          <p14:tracePt t="63009" x="3752850" y="1339850"/>
          <p14:tracePt t="63026" x="3867150" y="1352550"/>
          <p14:tracePt t="63043" x="4083050" y="1384300"/>
          <p14:tracePt t="63059" x="4527550" y="1435100"/>
          <p14:tracePt t="63076" x="5099050" y="1460500"/>
          <p14:tracePt t="63093" x="5594350" y="1460500"/>
          <p14:tracePt t="63110" x="5829300" y="1460500"/>
          <p14:tracePt t="63126" x="5873750" y="1460500"/>
          <p14:tracePt t="63159" x="5835650" y="1466850"/>
          <p14:tracePt t="63176" x="5695950" y="1466850"/>
          <p14:tracePt t="63193" x="5518150" y="1466850"/>
          <p14:tracePt t="63209" x="5283200" y="1492250"/>
          <p14:tracePt t="63226" x="5111750" y="1511300"/>
          <p14:tracePt t="63243" x="4921250" y="1536700"/>
          <p14:tracePt t="63259" x="4699000" y="1543050"/>
          <p14:tracePt t="63276" x="4476750" y="1543050"/>
          <p14:tracePt t="63293" x="4279900" y="1543050"/>
          <p14:tracePt t="63310" x="4140200" y="1581150"/>
          <p14:tracePt t="63326" x="4032250" y="1587500"/>
          <p14:tracePt t="63343" x="3962400" y="1606550"/>
          <p14:tracePt t="63360" x="3905250" y="1612900"/>
          <p14:tracePt t="63379" x="3867150" y="1625600"/>
          <p14:tracePt t="63395" x="3822700" y="1638300"/>
          <p14:tracePt t="63409" x="3810000" y="1644650"/>
          <p14:tracePt t="63427" x="3797300" y="1644650"/>
          <p14:tracePt t="63443" x="3790950" y="1651000"/>
          <p14:tracePt t="63459" x="3784600" y="1651000"/>
          <p14:tracePt t="63476" x="3778250" y="1657350"/>
          <p14:tracePt t="63555" x="3771900" y="1663700"/>
          <p14:tracePt t="63578" x="3759200" y="1663700"/>
          <p14:tracePt t="63586" x="3752850" y="1663700"/>
          <p14:tracePt t="63600" x="3740150" y="1663700"/>
          <p14:tracePt t="63610" x="3708400" y="1670050"/>
          <p14:tracePt t="63627" x="3651250" y="1670050"/>
          <p14:tracePt t="63643" x="3536950" y="1670050"/>
          <p14:tracePt t="63660" x="3384550" y="1670050"/>
          <p14:tracePt t="63676" x="3257550" y="1670050"/>
          <p14:tracePt t="63693" x="3194050" y="1670050"/>
          <p14:tracePt t="63710" x="3155950" y="1676400"/>
          <p14:tracePt t="63757" x="3155950" y="1682750"/>
          <p14:tracePt t="63858" x="3155950" y="1689100"/>
          <p14:tracePt t="63869" x="3181350" y="1689100"/>
          <p14:tracePt t="63876" x="3219450" y="1689100"/>
          <p14:tracePt t="63893" x="3346450" y="1689100"/>
          <p14:tracePt t="63910" x="3517900" y="1689100"/>
          <p14:tracePt t="63927" x="3727450" y="1714500"/>
          <p14:tracePt t="63944" x="3956050" y="1746250"/>
          <p14:tracePt t="63953" x="4038600" y="1758950"/>
          <p14:tracePt t="63960" x="4121150" y="1771650"/>
          <p14:tracePt t="63977" x="4254500" y="1784350"/>
          <p14:tracePt t="63993" x="4400550" y="1784350"/>
          <p14:tracePt t="64010" x="4489450" y="1784350"/>
          <p14:tracePt t="64027" x="4597400" y="1784350"/>
          <p14:tracePt t="64044" x="4743450" y="1784350"/>
          <p14:tracePt t="64060" x="4921250" y="1784350"/>
          <p14:tracePt t="64077" x="5124450" y="1765300"/>
          <p14:tracePt t="64094" x="5372100" y="1733550"/>
          <p14:tracePt t="64110" x="5721350" y="1733550"/>
          <p14:tracePt t="64127" x="6115050" y="1733550"/>
          <p14:tracePt t="64143" x="6546850" y="1733550"/>
          <p14:tracePt t="64160" x="6915150" y="1733550"/>
          <p14:tracePt t="64177" x="7454900" y="1733550"/>
          <p14:tracePt t="64193" x="7613650" y="1727200"/>
          <p14:tracePt t="64210" x="8051800" y="1657350"/>
          <p14:tracePt t="64227" x="8267700" y="1625600"/>
          <p14:tracePt t="64243" x="8426450" y="1606550"/>
          <p14:tracePt t="64260" x="8578850" y="1581150"/>
          <p14:tracePt t="64277" x="8718550" y="1581150"/>
          <p14:tracePt t="64293" x="8832850" y="1581150"/>
          <p14:tracePt t="64310" x="8959850" y="1581150"/>
          <p14:tracePt t="64327" x="9105900" y="1581150"/>
          <p14:tracePt t="64343" x="9277350" y="1581150"/>
          <p14:tracePt t="64363" x="9455150" y="1581150"/>
          <p14:tracePt t="64379" x="9645650" y="1581150"/>
          <p14:tracePt t="64394" x="9823450" y="1562100"/>
          <p14:tracePt t="64410" x="9969500" y="1536700"/>
          <p14:tracePt t="64427" x="10007600" y="1524000"/>
          <p14:tracePt t="64443" x="10013950" y="1517650"/>
          <p14:tracePt t="64477" x="10020300" y="1511300"/>
          <p14:tracePt t="64506" x="10026650" y="1511300"/>
          <p14:tracePt t="64515" x="10033000" y="1504950"/>
          <p14:tracePt t="64534" x="10039350" y="1504950"/>
          <p14:tracePt t="64544" x="10045700" y="1504950"/>
          <p14:tracePt t="64560" x="10045700" y="1492250"/>
          <p14:tracePt t="64594" x="9969500" y="1460500"/>
          <p14:tracePt t="64611" x="9817100" y="1435100"/>
          <p14:tracePt t="64627" x="9632950" y="1409700"/>
          <p14:tracePt t="64644" x="9423400" y="1371600"/>
          <p14:tracePt t="64661" x="9251950" y="1352550"/>
          <p14:tracePt t="64677" x="9118600" y="1333500"/>
          <p14:tracePt t="64694" x="9055100" y="1333500"/>
          <p14:tracePt t="64711" x="8997950" y="1327150"/>
          <p14:tracePt t="64727" x="8966200" y="1327150"/>
          <p14:tracePt t="64744" x="8934450" y="1327150"/>
          <p14:tracePt t="64761" x="8890000" y="1327150"/>
          <p14:tracePt t="64779" x="8858250" y="1320800"/>
          <p14:tracePt t="64794" x="8820150" y="1308100"/>
          <p14:tracePt t="64811" x="8763000" y="1308100"/>
          <p14:tracePt t="64828" x="8737600" y="1308100"/>
          <p14:tracePt t="64844" x="8731250" y="1308100"/>
          <p14:tracePt t="64861" x="8724900" y="1308100"/>
          <p14:tracePt t="64894" x="8705850" y="1308100"/>
          <p14:tracePt t="64911" x="8667750" y="1308100"/>
          <p14:tracePt t="64928" x="8610600" y="1308100"/>
          <p14:tracePt t="64944" x="8515350" y="1308100"/>
          <p14:tracePt t="64961" x="8394700" y="1289050"/>
          <p14:tracePt t="64972" x="8299450" y="1282700"/>
          <p14:tracePt t="64978" x="8242300" y="1257300"/>
          <p14:tracePt t="64994" x="8140700" y="1250950"/>
          <p14:tracePt t="65011" x="8039100" y="1219200"/>
          <p14:tracePt t="65027" x="7931150" y="1187450"/>
          <p14:tracePt t="65044" x="7880350" y="1174750"/>
          <p14:tracePt t="65061" x="7848600" y="1168400"/>
          <p14:tracePt t="65077" x="7816850" y="1155700"/>
          <p14:tracePt t="65111" x="7810500" y="1155700"/>
          <p14:tracePt t="65128" x="7797800" y="1155700"/>
          <p14:tracePt t="65144" x="7772400" y="1155700"/>
          <p14:tracePt t="65161" x="7727950" y="1149350"/>
          <p14:tracePt t="65177" x="7651750" y="1136650"/>
          <p14:tracePt t="65194" x="7531100" y="1117600"/>
          <p14:tracePt t="65211" x="7480300" y="1117600"/>
          <p14:tracePt t="65228" x="7454900" y="1117600"/>
          <p14:tracePt t="65245" x="7423150" y="1117600"/>
          <p14:tracePt t="65261" x="7404100" y="1117600"/>
          <p14:tracePt t="65278" x="7385050" y="1117600"/>
          <p14:tracePt t="65294" x="7378700" y="1117600"/>
          <p14:tracePt t="65311" x="7340600" y="1117600"/>
          <p14:tracePt t="65328" x="7296150" y="1117600"/>
          <p14:tracePt t="65344" x="7232650" y="1117600"/>
          <p14:tracePt t="65363" x="7112000" y="1117600"/>
          <p14:tracePt t="65378" x="7054850" y="1117600"/>
          <p14:tracePt t="65395" x="7010400" y="1117600"/>
          <p14:tracePt t="65411" x="6965950" y="1117600"/>
          <p14:tracePt t="65428" x="6902450" y="1117600"/>
          <p14:tracePt t="65445" x="6826250" y="1117600"/>
          <p14:tracePt t="65461" x="6731000" y="1117600"/>
          <p14:tracePt t="65467" x="6686550" y="1117600"/>
          <p14:tracePt t="65478" x="6623050" y="1117600"/>
          <p14:tracePt t="65494" x="6515100" y="1117600"/>
          <p14:tracePt t="65511" x="6375400" y="1098550"/>
          <p14:tracePt t="65528" x="6203950" y="1073150"/>
          <p14:tracePt t="65545" x="6032500" y="1035050"/>
          <p14:tracePt t="65562" x="5861050" y="1016000"/>
          <p14:tracePt t="65578" x="5657850" y="984250"/>
          <p14:tracePt t="65595" x="5518150" y="965200"/>
          <p14:tracePt t="65611" x="5391150" y="952500"/>
          <p14:tracePt t="65628" x="5302250" y="933450"/>
          <p14:tracePt t="65645" x="5251450" y="933450"/>
          <p14:tracePt t="65662" x="5219700" y="933450"/>
          <p14:tracePt t="65678" x="5194300" y="933450"/>
          <p14:tracePt t="65695" x="5149850" y="933450"/>
          <p14:tracePt t="65711" x="5086350" y="920750"/>
          <p14:tracePt t="65728" x="5016500" y="920750"/>
          <p14:tracePt t="65745" x="4959350" y="920750"/>
          <p14:tracePt t="65762" x="4914900" y="920750"/>
          <p14:tracePt t="65778" x="4832350" y="920750"/>
          <p14:tracePt t="65795" x="4768850" y="920750"/>
          <p14:tracePt t="65811" x="4679950" y="920750"/>
          <p14:tracePt t="65828" x="4584700" y="933450"/>
          <p14:tracePt t="65845" x="4495800" y="952500"/>
          <p14:tracePt t="65862" x="4438650" y="958850"/>
          <p14:tracePt t="65878" x="4387850" y="965200"/>
          <p14:tracePt t="65895" x="4362450" y="965200"/>
          <p14:tracePt t="65911" x="4343400" y="971550"/>
          <p14:tracePt t="65928" x="4337050" y="971550"/>
          <p14:tracePt t="65945" x="4330700" y="971550"/>
          <p14:tracePt t="65962" x="4324350" y="971550"/>
          <p14:tracePt t="65978" x="4318000" y="971550"/>
          <p14:tracePt t="65996" x="4311650" y="977900"/>
          <p14:tracePt t="66053" x="4298950" y="977900"/>
          <p14:tracePt t="66060" x="4292600" y="977900"/>
          <p14:tracePt t="66075" x="4286250" y="977900"/>
          <p14:tracePt t="66084" x="4273550" y="977900"/>
          <p14:tracePt t="66100" x="4267200" y="984250"/>
          <p14:tracePt t="66112" x="4260850" y="984250"/>
          <p14:tracePt t="66129" x="4254500" y="984250"/>
          <p14:tracePt t="66145" x="4248150" y="984250"/>
          <p14:tracePt t="66165" x="4235450" y="990600"/>
          <p14:tracePt t="66230" x="4229100" y="990600"/>
          <p14:tracePt t="66508" x="4222750" y="990600"/>
          <p14:tracePt t="66604" x="4216400" y="996950"/>
          <p14:tracePt t="66621" x="4216400" y="1003300"/>
          <p14:tracePt t="66630" x="4222750" y="1009650"/>
          <p14:tracePt t="66640" x="4229100" y="1009650"/>
          <p14:tracePt t="66655" x="4241800" y="1016000"/>
          <p14:tracePt t="66670" x="4254500" y="1016000"/>
          <p14:tracePt t="66767" x="4248150" y="1016000"/>
          <p14:tracePt t="66772" x="4222750" y="1016000"/>
          <p14:tracePt t="66782" x="4210050" y="1016000"/>
          <p14:tracePt t="66799" x="4152900" y="1016000"/>
          <p14:tracePt t="66816" x="4064000" y="1003300"/>
          <p14:tracePt t="66832" x="3987800" y="996950"/>
          <p14:tracePt t="66849" x="3949700" y="996950"/>
          <p14:tracePt t="66865" x="3924300" y="996950"/>
          <p14:tracePt t="66883" x="3905250" y="996950"/>
          <p14:tracePt t="67079" x="3905250" y="990600"/>
          <p14:tracePt t="68613" x="3892550" y="990600"/>
          <p14:tracePt t="68622" x="3886200" y="990600"/>
          <p14:tracePt t="68629" x="3879850" y="990600"/>
          <p14:tracePt t="68645" x="3873500" y="990600"/>
          <p14:tracePt t="68661" x="3867150" y="990600"/>
          <p14:tracePt t="68735" x="3860800" y="990600"/>
          <p14:tracePt t="68741" x="3854450" y="990600"/>
          <p14:tracePt t="68753" x="3848100" y="990600"/>
          <p14:tracePt t="68770" x="3835400" y="990600"/>
          <p14:tracePt t="68787" x="3822700" y="996950"/>
          <p14:tracePt t="68809" x="3810000" y="996950"/>
          <p14:tracePt t="68824" x="3803650" y="996950"/>
          <p14:tracePt t="68837" x="3797300" y="1009650"/>
          <p14:tracePt t="68870" x="3797300" y="1016000"/>
          <p14:tracePt t="68910" x="3790950" y="1022350"/>
          <p14:tracePt t="68916" x="3784600" y="1035050"/>
          <p14:tracePt t="68926" x="3778250" y="1047750"/>
          <p14:tracePt t="68936" x="3778250" y="1054100"/>
          <p14:tracePt t="68953" x="3759200" y="1085850"/>
          <p14:tracePt t="68970" x="3746500" y="1123950"/>
          <p14:tracePt t="68988" x="3721100" y="1143000"/>
          <p14:tracePt t="68992" x="3714750" y="1155700"/>
          <p14:tracePt t="69004" x="3689350" y="1206500"/>
          <p14:tracePt t="69020" x="3651250" y="1270000"/>
          <p14:tracePt t="69037" x="3594100" y="1377950"/>
          <p14:tracePt t="69054" x="3543300" y="1460500"/>
          <p14:tracePt t="69070" x="3517900" y="1524000"/>
          <p14:tracePt t="69087" x="3492500" y="1562100"/>
          <p14:tracePt t="69104" x="3479800" y="1587500"/>
          <p14:tracePt t="69120" x="3473450" y="1638300"/>
          <p14:tracePt t="69137" x="3467100" y="1676400"/>
          <p14:tracePt t="69154" x="3448050" y="1727200"/>
          <p14:tracePt t="69170" x="3448050" y="1765300"/>
          <p14:tracePt t="69187" x="3441700" y="1784350"/>
          <p14:tracePt t="69203" x="3429000" y="1822450"/>
          <p14:tracePt t="69220" x="3397250" y="1885950"/>
          <p14:tracePt t="69237" x="3359150" y="1936750"/>
          <p14:tracePt t="69253" x="3302000" y="1981200"/>
          <p14:tracePt t="69270" x="3263900" y="2019300"/>
          <p14:tracePt t="69287" x="3244850" y="2038350"/>
          <p14:tracePt t="69304" x="3219450" y="2044700"/>
          <p14:tracePt t="69321" x="3200400" y="2044700"/>
          <p14:tracePt t="69337" x="3200400" y="2051050"/>
          <p14:tracePt t="69354" x="3187700" y="2057400"/>
          <p14:tracePt t="69370" x="3181350" y="2063750"/>
          <p14:tracePt t="69388" x="3175000" y="2070100"/>
          <p14:tracePt t="69404" x="3168650" y="2082800"/>
          <p14:tracePt t="69420" x="3155950" y="2127250"/>
          <p14:tracePt t="69437" x="3143250" y="2133600"/>
          <p14:tracePt t="69454" x="3136900" y="2139950"/>
          <p14:tracePt t="69470" x="3130550" y="2159000"/>
          <p14:tracePt t="69487" x="3111500" y="2184400"/>
          <p14:tracePt t="69504" x="3086100" y="2228850"/>
          <p14:tracePt t="69521" x="3048000" y="2273300"/>
          <p14:tracePt t="69537" x="3009900" y="2311400"/>
          <p14:tracePt t="69554" x="2978150" y="2343150"/>
          <p14:tracePt t="69571" x="2952750" y="2355850"/>
          <p14:tracePt t="69587" x="2927350" y="2381250"/>
          <p14:tracePt t="69604" x="2857500" y="2419350"/>
          <p14:tracePt t="69620" x="2806700" y="2438400"/>
          <p14:tracePt t="69637" x="2768600" y="2451100"/>
          <p14:tracePt t="69654" x="2749550" y="2451100"/>
          <p14:tracePt t="69671" x="2736850" y="2457450"/>
          <p14:tracePt t="69832" x="2736850" y="2451100"/>
          <p14:tracePt t="69841" x="2743200" y="2444750"/>
          <p14:tracePt t="69849" x="2755900" y="2432050"/>
          <p14:tracePt t="69856" x="2768600" y="2419350"/>
          <p14:tracePt t="69871" x="2851150" y="2381250"/>
          <p14:tracePt t="69888" x="2997200" y="2317750"/>
          <p14:tracePt t="69904" x="3257550" y="2184400"/>
          <p14:tracePt t="69921" x="3708400" y="1898650"/>
          <p14:tracePt t="69937" x="4197350" y="1606550"/>
          <p14:tracePt t="69954" x="4432300" y="1403350"/>
          <p14:tracePt t="69971" x="4514850" y="1282700"/>
          <p14:tracePt t="69990" x="4546600" y="1206500"/>
          <p14:tracePt t="70004" x="4559300" y="1181100"/>
          <p14:tracePt t="70011" x="4559300" y="1168400"/>
          <p14:tracePt t="70025" x="4559300" y="1155700"/>
          <p14:tracePt t="70037" x="4559300" y="1149350"/>
          <p14:tracePt t="70360" x="4559300" y="1162050"/>
          <p14:tracePt t="70366" x="4559300" y="1174750"/>
          <p14:tracePt t="70377" x="4572000" y="1193800"/>
          <p14:tracePt t="70384" x="4572000" y="1206500"/>
          <p14:tracePt t="70401" x="4597400" y="1238250"/>
          <p14:tracePt t="70418" x="4622800" y="1270000"/>
          <p14:tracePt t="70434" x="4635500" y="1289050"/>
          <p14:tracePt t="70452" x="4667250" y="1308100"/>
          <p14:tracePt t="70468" x="4686300" y="1320800"/>
          <p14:tracePt t="70484" x="4705350" y="1327150"/>
          <p14:tracePt t="70501" x="4711700" y="1339850"/>
          <p14:tracePt t="70518" x="4724400" y="1346200"/>
          <p14:tracePt t="70534" x="4737100" y="1377950"/>
          <p14:tracePt t="70551" x="4743450" y="1409700"/>
          <p14:tracePt t="70568" x="4749800" y="1460500"/>
          <p14:tracePt t="70585" x="4749800" y="1511300"/>
          <p14:tracePt t="70601" x="4749800" y="1568450"/>
          <p14:tracePt t="70618" x="4749800" y="1612900"/>
          <p14:tracePt t="70634" x="4730750" y="1644650"/>
          <p14:tracePt t="70651" x="4724400" y="1663700"/>
          <p14:tracePt t="70668" x="4705350" y="1670050"/>
          <p14:tracePt t="70684" x="4692650" y="1670050"/>
          <p14:tracePt t="70701" x="4686300" y="1676400"/>
          <p14:tracePt t="70718" x="4667250" y="1689100"/>
          <p14:tracePt t="70735" x="4603750" y="1739900"/>
          <p14:tracePt t="70751" x="4451350" y="1835150"/>
          <p14:tracePt t="70768" x="4273550" y="1955800"/>
          <p14:tracePt t="70784" x="4095750" y="2057400"/>
          <p14:tracePt t="70801" x="3962400" y="2139950"/>
          <p14:tracePt t="70818" x="3886200" y="2184400"/>
          <p14:tracePt t="70835" x="3873500" y="2197100"/>
          <p14:tracePt t="70851" x="3867150" y="2203450"/>
          <p14:tracePt t="70904" x="3860800" y="2209800"/>
          <p14:tracePt t="70944" x="3860800" y="2216150"/>
          <p14:tracePt t="70958" x="3854450" y="2228850"/>
          <p14:tracePt t="70968" x="3854450" y="2235200"/>
          <p14:tracePt t="70978" x="3841750" y="2247900"/>
          <p14:tracePt t="70985" x="3816350" y="2260600"/>
          <p14:tracePt t="71002" x="3733800" y="2286000"/>
          <p14:tracePt t="71018" x="3613150" y="2324100"/>
          <p14:tracePt t="71029" x="3556000" y="2336800"/>
          <p14:tracePt t="71035" x="3492500" y="2355850"/>
          <p14:tracePt t="71051" x="3390900" y="2374900"/>
          <p14:tracePt t="71071" x="3302000" y="2406650"/>
          <p14:tracePt t="71085" x="3282950" y="2413000"/>
          <p14:tracePt t="71102" x="3270250" y="2419350"/>
          <p14:tracePt t="71168" x="3263900" y="2419350"/>
          <p14:tracePt t="71182" x="3257550" y="2419350"/>
          <p14:tracePt t="71191" x="3251200" y="2419350"/>
          <p14:tracePt t="71209" x="3238500" y="2419350"/>
          <p14:tracePt t="71218" x="3232150" y="2425700"/>
          <p14:tracePt t="71235" x="3181350" y="2425700"/>
          <p14:tracePt t="71252" x="3098800" y="2425700"/>
          <p14:tracePt t="71269" x="2990850" y="2425700"/>
          <p14:tracePt t="71285" x="2863850" y="2457450"/>
          <p14:tracePt t="71302" x="2838450" y="2463800"/>
          <p14:tracePt t="71369" x="2832100" y="2463800"/>
          <p14:tracePt t="71377" x="2832100" y="2482850"/>
          <p14:tracePt t="71385" x="2832100" y="2495550"/>
          <p14:tracePt t="71402" x="2857500" y="2552700"/>
          <p14:tracePt t="71418" x="2863850" y="2616200"/>
          <p14:tracePt t="71435" x="2863850" y="2654300"/>
          <p14:tracePt t="71453" x="2851150" y="2654300"/>
          <p14:tracePt t="71640" x="2844800" y="2654300"/>
          <p14:tracePt t="71657" x="2844800" y="2647950"/>
          <p14:tracePt t="71663" x="2844800" y="2641600"/>
          <p14:tracePt t="71674" x="2844800" y="2628900"/>
          <p14:tracePt t="71691" x="2832100" y="2609850"/>
          <p14:tracePt t="71707" x="2819400" y="2597150"/>
          <p14:tracePt t="71742" x="2800350" y="2590800"/>
          <p14:tracePt t="71758" x="2781300" y="2584450"/>
          <p14:tracePt t="71774" x="2743200" y="2584450"/>
          <p14:tracePt t="71791" x="2705100" y="2571750"/>
          <p14:tracePt t="71808" x="2667000" y="2565400"/>
          <p14:tracePt t="71824" x="2641600" y="2552700"/>
          <p14:tracePt t="71841" x="2628900" y="2552700"/>
          <p14:tracePt t="71897" x="2622550" y="2546350"/>
          <p14:tracePt t="71904" x="2616200" y="2540000"/>
          <p14:tracePt t="71918" x="2603500" y="2533650"/>
          <p14:tracePt t="71928" x="2584450" y="2520950"/>
          <p14:tracePt t="71941" x="2578100" y="2514600"/>
          <p14:tracePt t="71957" x="2520950" y="2495550"/>
          <p14:tracePt t="71975" x="2489200" y="2482850"/>
          <p14:tracePt t="71991" x="2457450" y="2482850"/>
          <p14:tracePt t="72007" x="2438400" y="2476500"/>
          <p14:tracePt t="72024" x="2425700" y="2470150"/>
          <p14:tracePt t="72041" x="2425700" y="2463800"/>
          <p14:tracePt t="72075" x="2419350" y="2463800"/>
          <p14:tracePt t="72091" x="2406650" y="2457450"/>
          <p14:tracePt t="72108" x="2393950" y="2457450"/>
          <p14:tracePt t="72125" x="2362200" y="2451100"/>
          <p14:tracePt t="72141" x="2298700" y="2419350"/>
          <p14:tracePt t="72158" x="2273300" y="2400300"/>
          <p14:tracePt t="72174" x="2228850" y="2387600"/>
          <p14:tracePt t="72191" x="2184400" y="2374900"/>
          <p14:tracePt t="72208" x="2165350" y="2368550"/>
          <p14:tracePt t="72225" x="2159000" y="2368550"/>
          <p14:tracePt t="72410" x="2139950" y="2368550"/>
          <p14:tracePt t="72417" x="2139950" y="2362200"/>
          <p14:tracePt t="72427" x="2127250" y="2362200"/>
          <p14:tracePt t="72447" x="2101850" y="2362200"/>
          <p14:tracePt t="72464" x="2082800" y="2349500"/>
          <p14:tracePt t="73009" x="2089150" y="2343150"/>
          <p14:tracePt t="73014" x="2101850" y="2343150"/>
          <p14:tracePt t="73023" x="2108200" y="2343150"/>
          <p14:tracePt t="73041" x="2127250" y="2343150"/>
          <p14:tracePt t="73055" x="2133600" y="2336800"/>
          <p14:tracePt t="73075" x="2139950" y="2336800"/>
          <p14:tracePt t="73090" x="2152650" y="2324100"/>
          <p14:tracePt t="73113" x="2159000" y="2324100"/>
          <p14:tracePt t="73123" x="2165350" y="2324100"/>
          <p14:tracePt t="73134" x="2171700" y="2324100"/>
          <p14:tracePt t="73150" x="2203450" y="2317750"/>
          <p14:tracePt t="73167" x="2228850" y="2311400"/>
          <p14:tracePt t="73183" x="2241550" y="2311400"/>
          <p14:tracePt t="73200" x="2266950" y="2311400"/>
          <p14:tracePt t="73217" x="2279650" y="2311400"/>
          <p14:tracePt t="73234" x="2286000" y="2311400"/>
          <p14:tracePt t="73330" x="2292350" y="2311400"/>
          <p14:tracePt t="73345" x="2305050" y="2311400"/>
          <p14:tracePt t="73355" x="2317750" y="2311400"/>
          <p14:tracePt t="73362" x="2362200" y="2311400"/>
          <p14:tracePt t="73369" x="2419350" y="2311400"/>
          <p14:tracePt t="73384" x="2635250" y="2292350"/>
          <p14:tracePt t="73401" x="3054350" y="2279650"/>
          <p14:tracePt t="73417" x="3378200" y="2279650"/>
          <p14:tracePt t="73434" x="3549650" y="2279650"/>
          <p14:tracePt t="73451" x="3606800" y="2279650"/>
          <p14:tracePt t="73468" x="3613150" y="2279650"/>
          <p14:tracePt t="73562" x="3625850" y="2279650"/>
          <p14:tracePt t="73570" x="3632200" y="2279650"/>
          <p14:tracePt t="73578" x="3644900" y="2279650"/>
          <p14:tracePt t="73585" x="3651250" y="2279650"/>
          <p14:tracePt t="73601" x="3663950" y="2273300"/>
          <p14:tracePt t="73617" x="3683000" y="2266950"/>
          <p14:tracePt t="73634" x="3714750" y="2266950"/>
          <p14:tracePt t="73651" x="3746500" y="2266950"/>
          <p14:tracePt t="73668" x="3803650" y="2266950"/>
          <p14:tracePt t="73684" x="3835400" y="2266950"/>
          <p14:tracePt t="73701" x="3854450" y="2266950"/>
          <p14:tracePt t="73776" x="3860800" y="2273300"/>
          <p14:tracePt t="73818" x="3860800" y="2279650"/>
          <p14:tracePt t="73840" x="3854450" y="2279650"/>
          <p14:tracePt t="73856" x="3848100" y="2279650"/>
          <p14:tracePt t="73876" x="3841750" y="2279650"/>
          <p14:tracePt t="73881" x="3835400" y="2279650"/>
          <p14:tracePt t="73890" x="3829050" y="2279650"/>
          <p14:tracePt t="73902" x="3816350" y="2279650"/>
          <p14:tracePt t="73918" x="3790950" y="2279650"/>
          <p14:tracePt t="73934" x="3784600" y="2279650"/>
          <p14:tracePt t="73951" x="3771900" y="2279650"/>
          <p14:tracePt t="73967" x="3759200" y="2279650"/>
          <p14:tracePt t="73985" x="3733800" y="2286000"/>
          <p14:tracePt t="74001" x="3689350" y="2292350"/>
          <p14:tracePt t="74018" x="3644900" y="2292350"/>
          <p14:tracePt t="74034" x="3625850" y="2292350"/>
          <p14:tracePt t="74040" x="3619500" y="2292350"/>
          <p14:tracePt t="74066" x="3613150" y="2292350"/>
          <p14:tracePt t="74483" x="3613150" y="2298700"/>
          <p14:tracePt t="74722" x="3606800" y="2311400"/>
          <p14:tracePt t="74727" x="3587750" y="2317750"/>
          <p14:tracePt t="74736" x="3562350" y="2324100"/>
          <p14:tracePt t="74745" x="3536950" y="2336800"/>
          <p14:tracePt t="74762" x="3416300" y="2349500"/>
          <p14:tracePt t="74779" x="3276600" y="2381250"/>
          <p14:tracePt t="74796" x="3117850" y="2400300"/>
          <p14:tracePt t="74812" x="2921000" y="2438400"/>
          <p14:tracePt t="74829" x="2736850" y="2444750"/>
          <p14:tracePt t="74846" x="2597150" y="2444750"/>
          <p14:tracePt t="74863" x="2476500" y="2444750"/>
          <p14:tracePt t="74879" x="2463800" y="2444750"/>
          <p14:tracePt t="74896" x="2451100" y="2444750"/>
          <p14:tracePt t="74995" x="2444750" y="2444750"/>
          <p14:tracePt t="74999" x="2425700" y="2444750"/>
          <p14:tracePt t="75012" x="2419350" y="2444750"/>
          <p14:tracePt t="75029" x="2368550" y="2444750"/>
          <p14:tracePt t="75047" x="2209800" y="2444750"/>
          <p14:tracePt t="75062" x="2070100" y="2444750"/>
          <p14:tracePt t="75080" x="1955800" y="2444750"/>
          <p14:tracePt t="75096" x="1866900" y="2444750"/>
          <p14:tracePt t="75113" x="1841500" y="2444750"/>
          <p14:tracePt t="75130" x="1835150" y="2444750"/>
          <p14:tracePt t="75336" x="1841500" y="2444750"/>
          <p14:tracePt t="75344" x="1860550" y="2444750"/>
          <p14:tracePt t="75352" x="1892300" y="2444750"/>
          <p14:tracePt t="75360" x="1949450" y="2438400"/>
          <p14:tracePt t="75377" x="2120900" y="2406650"/>
          <p14:tracePt t="75393" x="2362200" y="2362200"/>
          <p14:tracePt t="75410" x="2514600" y="2336800"/>
          <p14:tracePt t="75427" x="2584450" y="2317750"/>
          <p14:tracePt t="75460" x="2584450" y="2311400"/>
          <p14:tracePt t="75477" x="2584450" y="2305050"/>
          <p14:tracePt t="75493" x="2571750" y="2298700"/>
          <p14:tracePt t="75510" x="2565400" y="2298700"/>
          <p14:tracePt t="75712" x="2559050" y="2298700"/>
          <p14:tracePt t="75736" x="2578100" y="2292350"/>
          <p14:tracePt t="75744" x="2590800" y="2292350"/>
          <p14:tracePt t="75753" x="2628900" y="2279650"/>
          <p14:tracePt t="75770" x="2736850" y="2254250"/>
          <p14:tracePt t="75786" x="2838450" y="2216150"/>
          <p14:tracePt t="75803" x="2895600" y="2184400"/>
          <p14:tracePt t="75820" x="2921000" y="2171700"/>
          <p14:tracePt t="75889" x="2921000" y="2165350"/>
          <p14:tracePt t="75931" x="2914650" y="2165350"/>
          <p14:tracePt t="76001" x="2901950" y="2165350"/>
          <p14:tracePt t="76073" x="2895600" y="2165350"/>
          <p14:tracePt t="76131" x="2889250" y="2165350"/>
          <p14:tracePt t="76136" x="2876550" y="2165350"/>
          <p14:tracePt t="76144" x="2870200" y="2165350"/>
          <p14:tracePt t="76153" x="2851150" y="2165350"/>
          <p14:tracePt t="76170" x="2838450" y="2165350"/>
          <p14:tracePt t="76187" x="2819400" y="2165350"/>
          <p14:tracePt t="76203" x="2813050" y="2165350"/>
          <p14:tracePt t="76220" x="2806700" y="2165350"/>
          <p14:tracePt t="76419" x="2800350" y="2165350"/>
          <p14:tracePt t="76601" x="2794000" y="2171700"/>
          <p14:tracePt t="76610" x="2787650" y="2171700"/>
          <p14:tracePt t="76616" x="2781300" y="2171700"/>
          <p14:tracePt t="76625" x="2774950" y="2171700"/>
          <p14:tracePt t="76641" x="2768600" y="2178050"/>
          <p14:tracePt t="76697" x="2755900" y="2178050"/>
          <p14:tracePt t="76707" x="2749550" y="2178050"/>
          <p14:tracePt t="76746" x="2743200" y="2178050"/>
          <p14:tracePt t="76752" x="2736850" y="2184400"/>
          <p14:tracePt t="76762" x="2730500" y="2184400"/>
          <p14:tracePt t="76896" x="2724150" y="2190750"/>
          <p14:tracePt t="76917" x="2717800" y="2190750"/>
          <p14:tracePt t="76923" x="2705100" y="2197100"/>
          <p14:tracePt t="76930" x="2692400" y="2203450"/>
          <p14:tracePt t="76941" x="2679700" y="2203450"/>
          <p14:tracePt t="76958" x="2660650" y="2216150"/>
          <p14:tracePt t="76975" x="2647950" y="2222500"/>
          <p14:tracePt t="77273" x="2641600" y="2222500"/>
          <p14:tracePt t="77492" x="2628900" y="2222500"/>
          <p14:tracePt t="77499" x="2616200" y="2228850"/>
          <p14:tracePt t="77507" x="2609850" y="2241550"/>
          <p14:tracePt t="77516" x="2609850" y="2247900"/>
          <p14:tracePt t="77533" x="2609850" y="2266950"/>
          <p14:tracePt t="77550" x="2609850" y="2273300"/>
          <p14:tracePt t="77566" x="2609850" y="2286000"/>
          <p14:tracePt t="77609" x="2609850" y="2292350"/>
          <p14:tracePt t="77708" x="2603500" y="2298700"/>
          <p14:tracePt t="77713" x="2590800" y="2298700"/>
          <p14:tracePt t="77725" x="2565400" y="2298700"/>
          <p14:tracePt t="77733" x="2533650" y="2298700"/>
          <p14:tracePt t="77750" x="2463800" y="2286000"/>
          <p14:tracePt t="77766" x="2400300" y="2279650"/>
          <p14:tracePt t="77784" x="2330450" y="2273300"/>
          <p14:tracePt t="77800" x="2324100" y="2273300"/>
          <p14:tracePt t="77873" x="2317750" y="2273300"/>
          <p14:tracePt t="77892" x="2311400" y="2273300"/>
          <p14:tracePt t="77908" x="2298700" y="2273300"/>
          <p14:tracePt t="77916" x="2292350" y="2273300"/>
          <p14:tracePt t="77995" x="2286000" y="2273300"/>
          <p14:tracePt t="78804" x="2279650" y="2273300"/>
          <p14:tracePt t="79258" x="2273300" y="2273300"/>
          <p14:tracePt t="79276" x="2266950" y="2273300"/>
          <p14:tracePt t="79290" x="2260600" y="2273300"/>
          <p14:tracePt t="79322" x="2254250" y="2273300"/>
          <p14:tracePt t="79523" x="2273300" y="2273300"/>
          <p14:tracePt t="79530" x="2305050" y="2273300"/>
          <p14:tracePt t="79538" x="2324100" y="2273300"/>
          <p14:tracePt t="79548" x="2355850" y="2273300"/>
          <p14:tracePt t="79564" x="2425700" y="2273300"/>
          <p14:tracePt t="79580" x="2470150" y="2273300"/>
          <p14:tracePt t="79586" x="2495550" y="2273300"/>
          <p14:tracePt t="79597" x="2520950" y="2273300"/>
          <p14:tracePt t="79613" x="2546350" y="2273300"/>
          <p14:tracePt t="79630" x="2578100" y="2273300"/>
          <p14:tracePt t="79647" x="2603500" y="2260600"/>
          <p14:tracePt t="79663" x="2628900" y="2254250"/>
          <p14:tracePt t="79683" x="2679700" y="2254250"/>
          <p14:tracePt t="79697" x="2743200" y="2254250"/>
          <p14:tracePt t="79714" x="2794000" y="2254250"/>
          <p14:tracePt t="79730" x="2844800" y="2254250"/>
          <p14:tracePt t="79747" x="2876550" y="2254250"/>
          <p14:tracePt t="79764" x="2901950" y="2247900"/>
          <p14:tracePt t="79780" x="2927350" y="2241550"/>
          <p14:tracePt t="79797" x="2946400" y="2241550"/>
          <p14:tracePt t="79814" x="2959100" y="2241550"/>
          <p14:tracePt t="79830" x="3009900" y="2235200"/>
          <p14:tracePt t="79847" x="3073400" y="2228850"/>
          <p14:tracePt t="79864" x="3194050" y="2228850"/>
          <p14:tracePt t="79880" x="3257550" y="2228850"/>
          <p14:tracePt t="79897" x="3308350" y="2228850"/>
          <p14:tracePt t="79914" x="3340100" y="2228850"/>
          <p14:tracePt t="79931" x="3371850" y="2228850"/>
          <p14:tracePt t="79947" x="3403600" y="2228850"/>
          <p14:tracePt t="79964" x="3429000" y="2228850"/>
          <p14:tracePt t="79980" x="3448050" y="2228850"/>
          <p14:tracePt t="79997" x="3473450" y="2228850"/>
          <p14:tracePt t="80031" x="3486150" y="2228850"/>
          <p14:tracePt t="80047" x="3492500" y="2228850"/>
          <p14:tracePt t="80064" x="3505200" y="2228850"/>
          <p14:tracePt t="80080" x="3543300" y="2228850"/>
          <p14:tracePt t="80097" x="3587750" y="2228850"/>
          <p14:tracePt t="80114" x="3625850" y="2228850"/>
          <p14:tracePt t="80131" x="3657600" y="2228850"/>
          <p14:tracePt t="80170" x="3663950" y="2235200"/>
          <p14:tracePt t="80189" x="3657600" y="2247900"/>
          <p14:tracePt t="80198" x="3651250" y="2260600"/>
          <p14:tracePt t="80214" x="3632200" y="2260600"/>
          <p14:tracePt t="80247" x="3613150" y="2266950"/>
          <p14:tracePt t="80355" x="3606800" y="2266950"/>
          <p14:tracePt t="80485" x="3594100" y="2266950"/>
          <p14:tracePt t="80490" x="3587750" y="2273300"/>
          <p14:tracePt t="80501" x="3587750" y="2279650"/>
          <p14:tracePt t="80514" x="3575050" y="2279650"/>
          <p14:tracePt t="80531" x="3562350" y="2279650"/>
          <p14:tracePt t="80548" x="3556000" y="2279650"/>
          <p14:tracePt t="80890" x="3556000" y="2286000"/>
          <p14:tracePt t="80900" x="3556000" y="2292350"/>
          <p14:tracePt t="80906" x="3568700" y="2292350"/>
          <p14:tracePt t="80915" x="3594100" y="2292350"/>
          <p14:tracePt t="80931" x="3651250" y="2305050"/>
          <p14:tracePt t="80947" x="3721100" y="2305050"/>
          <p14:tracePt t="80964" x="3771900" y="2305050"/>
          <p14:tracePt t="80981" x="3784600" y="2305050"/>
          <p14:tracePt t="80997" x="3790950" y="2305050"/>
          <p14:tracePt t="81087" x="3797300" y="2305050"/>
          <p14:tracePt t="81093" x="3803650" y="2305050"/>
          <p14:tracePt t="81102" x="3810000" y="2305050"/>
          <p14:tracePt t="81114" x="3841750" y="2305050"/>
          <p14:tracePt t="81131" x="3879850" y="2305050"/>
          <p14:tracePt t="81141" x="3911600" y="2305050"/>
          <p14:tracePt t="81147" x="3949700" y="2298700"/>
          <p14:tracePt t="81164" x="4013200" y="2298700"/>
          <p14:tracePt t="81181" x="4089400" y="2298700"/>
          <p14:tracePt t="81198" x="4165600" y="2298700"/>
          <p14:tracePt t="81214" x="4229100" y="2298700"/>
          <p14:tracePt t="81230" x="4286250" y="2298700"/>
          <p14:tracePt t="81247" x="4324350" y="2298700"/>
          <p14:tracePt t="81264" x="4349750" y="2298700"/>
          <p14:tracePt t="81405" x="4362450" y="2298700"/>
          <p14:tracePt t="81410" x="4368800" y="2298700"/>
          <p14:tracePt t="81422" x="4375150" y="2298700"/>
          <p14:tracePt t="81431" x="4394200" y="2298700"/>
          <p14:tracePt t="81448" x="4413250" y="2298700"/>
          <p14:tracePt t="81464" x="4425950" y="2298700"/>
          <p14:tracePt t="81482" x="4451350" y="2298700"/>
          <p14:tracePt t="82099" x="4425950" y="2298700"/>
          <p14:tracePt t="82107" x="4394200" y="2298700"/>
          <p14:tracePt t="82114" x="4349750" y="2305050"/>
          <p14:tracePt t="82123" x="4305300" y="2305050"/>
          <p14:tracePt t="82139" x="4197350" y="2324100"/>
          <p14:tracePt t="82156" x="4108450" y="2324100"/>
          <p14:tracePt t="82173" x="4000500" y="2330450"/>
          <p14:tracePt t="82189" x="3924300" y="2343150"/>
          <p14:tracePt t="82206" x="3848100" y="2343150"/>
          <p14:tracePt t="82222" x="3759200" y="2343150"/>
          <p14:tracePt t="82239" x="3683000" y="2343150"/>
          <p14:tracePt t="82256" x="3575050" y="2343150"/>
          <p14:tracePt t="82272" x="3448050" y="2343150"/>
          <p14:tracePt t="82291" x="3289300" y="2343150"/>
          <p14:tracePt t="82306" x="3175000" y="2336800"/>
          <p14:tracePt t="82323" x="3060700" y="2324100"/>
          <p14:tracePt t="82340" x="2997200" y="2324100"/>
          <p14:tracePt t="82356" x="2933700" y="2324100"/>
          <p14:tracePt t="82373" x="2832100" y="2324100"/>
          <p14:tracePt t="82389" x="2736850" y="2324100"/>
          <p14:tracePt t="82406" x="2628900" y="2324100"/>
          <p14:tracePt t="82423" x="2533650" y="2324100"/>
          <p14:tracePt t="82440" x="2489200" y="2324100"/>
          <p14:tracePt t="82457" x="2406650" y="2324100"/>
          <p14:tracePt t="82473" x="2311400" y="2324100"/>
          <p14:tracePt t="82491" x="2076450" y="2330450"/>
          <p14:tracePt t="82506" x="1955800" y="2330450"/>
          <p14:tracePt t="82523" x="1892300" y="2330450"/>
          <p14:tracePt t="82539" x="1873250" y="2330450"/>
          <p14:tracePt t="82556" x="1866900" y="2330450"/>
          <p14:tracePt t="82646" x="1860550" y="2330450"/>
          <p14:tracePt t="82683" x="1847850" y="2330450"/>
          <p14:tracePt t="82693" x="1828800" y="2330450"/>
          <p14:tracePt t="82699" x="1809750" y="2330450"/>
          <p14:tracePt t="82711" x="1778000" y="2330450"/>
          <p14:tracePt t="82723" x="1720850" y="2330450"/>
          <p14:tracePt t="82740" x="1689100" y="2330450"/>
          <p14:tracePt t="83011" x="1695450" y="2330450"/>
          <p14:tracePt t="83022" x="1720850" y="2330450"/>
          <p14:tracePt t="83027" x="1752600" y="2330450"/>
          <p14:tracePt t="83036" x="1797050" y="2330450"/>
          <p14:tracePt t="83052" x="1930400" y="2330450"/>
          <p14:tracePt t="83068" x="2038350" y="2330450"/>
          <p14:tracePt t="83085" x="2127250" y="2330450"/>
          <p14:tracePt t="83102" x="2190750" y="2330450"/>
          <p14:tracePt t="83118" x="2254250" y="2330450"/>
          <p14:tracePt t="83135" x="2311400" y="2330450"/>
          <p14:tracePt t="83152" x="2374900" y="2330450"/>
          <p14:tracePt t="83168" x="2476500" y="2330450"/>
          <p14:tracePt t="83186" x="2609850" y="2330450"/>
          <p14:tracePt t="83195" x="2698750" y="2330450"/>
          <p14:tracePt t="83203" x="2876550" y="2330450"/>
          <p14:tracePt t="83218" x="3067050" y="2330450"/>
          <p14:tracePt t="83235" x="3213100" y="2330450"/>
          <p14:tracePt t="83252" x="3295650" y="2330450"/>
          <p14:tracePt t="83269" x="3365500" y="2330450"/>
          <p14:tracePt t="83285" x="3416300" y="2330450"/>
          <p14:tracePt t="83302" x="3454400" y="2330450"/>
          <p14:tracePt t="83319" x="3511550" y="2330450"/>
          <p14:tracePt t="83336" x="3587750" y="2330450"/>
          <p14:tracePt t="83352" x="3683000" y="2330450"/>
          <p14:tracePt t="83369" x="3752850" y="2330450"/>
          <p14:tracePt t="83386" x="3790950" y="2330450"/>
          <p14:tracePt t="83405" x="3841750" y="2330450"/>
          <p14:tracePt t="83419" x="3860800" y="2330450"/>
          <p14:tracePt t="83436" x="3886200" y="2330450"/>
          <p14:tracePt t="83452" x="3943350" y="2330450"/>
          <p14:tracePt t="83469" x="4025900" y="2330450"/>
          <p14:tracePt t="83486" x="4152900" y="2330450"/>
          <p14:tracePt t="83502" x="4311650" y="2330450"/>
          <p14:tracePt t="83519" x="4470400" y="2330450"/>
          <p14:tracePt t="83536" x="4641850" y="2330450"/>
          <p14:tracePt t="83552" x="4787900" y="2330450"/>
          <p14:tracePt t="83569" x="4933950" y="2330450"/>
          <p14:tracePt t="83588" x="5041900" y="2330450"/>
          <p14:tracePt t="83602" x="5111750" y="2330450"/>
          <p14:tracePt t="83619" x="5118100" y="2330450"/>
          <p14:tracePt t="84575" x="5111750" y="2330450"/>
          <p14:tracePt t="84580" x="5092700" y="2330450"/>
          <p14:tracePt t="84589" x="5080000" y="2330450"/>
          <p14:tracePt t="84601" x="5054600" y="2330450"/>
          <p14:tracePt t="84617" x="5010150" y="2330450"/>
          <p14:tracePt t="84634" x="4959350" y="2330450"/>
          <p14:tracePt t="84651" x="4870450" y="2330450"/>
          <p14:tracePt t="84667" x="4845050" y="2317750"/>
          <p14:tracePt t="84972" x="4838700" y="2317750"/>
          <p14:tracePt t="85108" x="4826000" y="2317750"/>
          <p14:tracePt t="85118" x="4806950" y="2317750"/>
          <p14:tracePt t="85124" x="4781550" y="2317750"/>
          <p14:tracePt t="85135" x="4749800" y="2317750"/>
          <p14:tracePt t="85146" x="4705350" y="2317750"/>
          <p14:tracePt t="85163" x="4533900" y="2317750"/>
          <p14:tracePt t="85180" x="4406900" y="2311400"/>
          <p14:tracePt t="85196" x="4260850" y="2311400"/>
          <p14:tracePt t="85213" x="4121150" y="2311400"/>
          <p14:tracePt t="85229" x="4006850" y="2311400"/>
          <p14:tracePt t="85246" x="3968750" y="2311400"/>
          <p14:tracePt t="85263" x="3949700" y="2311400"/>
          <p14:tracePt t="85384" x="3968750" y="2311400"/>
          <p14:tracePt t="85390" x="4044950" y="2311400"/>
          <p14:tracePt t="85398" x="4146550" y="2311400"/>
          <p14:tracePt t="85413" x="4381500" y="2311400"/>
          <p14:tracePt t="85430" x="4673600" y="2298700"/>
          <p14:tracePt t="85447" x="5099050" y="2247900"/>
          <p14:tracePt t="85463" x="5530850" y="2247900"/>
          <p14:tracePt t="85480" x="6007100" y="2247900"/>
          <p14:tracePt t="85496" x="6438900" y="2247900"/>
          <p14:tracePt t="85513" x="6807200" y="2247900"/>
          <p14:tracePt t="85530" x="7181850" y="2247900"/>
          <p14:tracePt t="85547" x="7461250" y="2247900"/>
          <p14:tracePt t="85563" x="7734300" y="2254250"/>
          <p14:tracePt t="85580" x="7886700" y="2266950"/>
          <p14:tracePt t="85596" x="8007350" y="2273300"/>
          <p14:tracePt t="85613" x="8089900" y="2273300"/>
          <p14:tracePt t="85630" x="8178800" y="2273300"/>
          <p14:tracePt t="85647" x="8242300" y="2273300"/>
          <p14:tracePt t="85663" x="8305800" y="2273300"/>
          <p14:tracePt t="85680" x="8356600" y="2273300"/>
          <p14:tracePt t="85697" x="8407400" y="2273300"/>
          <p14:tracePt t="85714" x="8439150" y="2273300"/>
          <p14:tracePt t="85723" x="8445500" y="2273300"/>
          <p14:tracePt t="85730" x="8451850" y="2273300"/>
          <p14:tracePt t="85747" x="8458200" y="2273300"/>
          <p14:tracePt t="85789" x="8464550" y="2273300"/>
          <p14:tracePt t="85821" x="8477250" y="2273300"/>
          <p14:tracePt t="85828" x="8483600" y="2273300"/>
          <p14:tracePt t="85837" x="8489950" y="2273300"/>
          <p14:tracePt t="85847" x="8502650" y="2273300"/>
          <p14:tracePt t="85877" x="8509000" y="2273300"/>
          <p14:tracePt t="86029" x="8515350" y="2279650"/>
          <p14:tracePt t="86048" x="8509000" y="2292350"/>
          <p14:tracePt t="86057" x="8489950" y="2292350"/>
          <p14:tracePt t="86069" x="8394700" y="2298700"/>
          <p14:tracePt t="86086" x="8274050" y="2324100"/>
          <p14:tracePt t="86102" x="8147050" y="2336800"/>
          <p14:tracePt t="86119" x="7943850" y="2362200"/>
          <p14:tracePt t="86136" x="7651750" y="2393950"/>
          <p14:tracePt t="86153" x="7239000" y="2457450"/>
          <p14:tracePt t="86169" x="6762750" y="2508250"/>
          <p14:tracePt t="86186" x="6375400" y="2565400"/>
          <p14:tracePt t="86194" x="6254750" y="2571750"/>
          <p14:tracePt t="86203" x="6153150" y="2603500"/>
          <p14:tracePt t="86221" x="6013450" y="2616200"/>
          <p14:tracePt t="86236" x="5975350" y="2616200"/>
          <p14:tracePt t="86252" x="5956300" y="2622550"/>
          <p14:tracePt t="86269" x="5924550" y="2622550"/>
          <p14:tracePt t="86286" x="5842000" y="2622550"/>
          <p14:tracePt t="86303" x="5759450" y="2622550"/>
          <p14:tracePt t="86319" x="5657850" y="2622550"/>
          <p14:tracePt t="86336" x="5607050" y="2622550"/>
          <p14:tracePt t="86353" x="5562600" y="2622550"/>
          <p14:tracePt t="86369" x="5537200" y="2622550"/>
          <p14:tracePt t="86386" x="5467350" y="2622550"/>
          <p14:tracePt t="86403" x="5378450" y="2609850"/>
          <p14:tracePt t="86422" x="5257800" y="2597150"/>
          <p14:tracePt t="86436" x="5181600" y="2584450"/>
          <p14:tracePt t="86453" x="5080000" y="2571750"/>
          <p14:tracePt t="86470" x="4940300" y="2559050"/>
          <p14:tracePt t="86486" x="4718050" y="2540000"/>
          <p14:tracePt t="86503" x="4387850" y="2482850"/>
          <p14:tracePt t="86520" x="4038600" y="2438400"/>
          <p14:tracePt t="86536" x="3848100" y="2406650"/>
          <p14:tracePt t="86553" x="3695700" y="2400300"/>
          <p14:tracePt t="86570" x="3606800" y="2381250"/>
          <p14:tracePt t="86586" x="3581400" y="2381250"/>
          <p14:tracePt t="86605" x="3568700" y="2381250"/>
          <p14:tracePt t="86620" x="3530600" y="2381250"/>
          <p14:tracePt t="86636" x="3492500" y="2368550"/>
          <p14:tracePt t="86653" x="3409950" y="2362200"/>
          <p14:tracePt t="86670" x="3238500" y="2343150"/>
          <p14:tracePt t="86687" x="2889250" y="2311400"/>
          <p14:tracePt t="86695" x="2679700" y="2292350"/>
          <p14:tracePt t="86703" x="2432050" y="2247900"/>
          <p14:tracePt t="86720" x="2146300" y="2247900"/>
          <p14:tracePt t="86736" x="2044700" y="2247900"/>
          <p14:tracePt t="86753" x="2032000" y="2247900"/>
          <p14:tracePt t="86781" x="2051050" y="2247900"/>
          <p14:tracePt t="86791" x="2089150" y="2247900"/>
          <p14:tracePt t="86804" x="2120900" y="2247900"/>
          <p14:tracePt t="86820" x="2133600" y="2247900"/>
          <p14:tracePt t="87028" x="2165350" y="2247900"/>
          <p14:tracePt t="87039" x="2209800" y="2241550"/>
          <p14:tracePt t="87044" x="2292350" y="2216150"/>
          <p14:tracePt t="87057" x="2362200" y="2203450"/>
          <p14:tracePt t="87069" x="2616200" y="2165350"/>
          <p14:tracePt t="87086" x="2946400" y="2159000"/>
          <p14:tracePt t="87102" x="3232150" y="2159000"/>
          <p14:tracePt t="87119" x="3454400" y="2159000"/>
          <p14:tracePt t="87135" x="3663950" y="2159000"/>
          <p14:tracePt t="87152" x="3829050" y="2159000"/>
          <p14:tracePt t="87169" x="3956050" y="2159000"/>
          <p14:tracePt t="87186" x="4076700" y="2159000"/>
          <p14:tracePt t="87202" x="4159250" y="2159000"/>
          <p14:tracePt t="87219" x="4210050" y="2159000"/>
          <p14:tracePt t="87225" x="4216400" y="2159000"/>
          <p14:tracePt t="87236" x="4248150" y="2159000"/>
          <p14:tracePt t="87252" x="4292600" y="2159000"/>
          <p14:tracePt t="87269" x="4356100" y="2159000"/>
          <p14:tracePt t="87285" x="4425950" y="2159000"/>
          <p14:tracePt t="87302" x="4502150" y="2159000"/>
          <p14:tracePt t="87319" x="4559300" y="2159000"/>
          <p14:tracePt t="87335" x="4584700" y="2159000"/>
          <p14:tracePt t="87504" x="4591050" y="2159000"/>
          <p14:tracePt t="87512" x="4603750" y="2159000"/>
          <p14:tracePt t="87520" x="4610100" y="2159000"/>
          <p14:tracePt t="87535" x="4641850" y="2159000"/>
          <p14:tracePt t="87552" x="4686300" y="2159000"/>
          <p14:tracePt t="87569" x="4749800" y="2159000"/>
          <p14:tracePt t="87585" x="4838700" y="2159000"/>
          <p14:tracePt t="87603" x="4933950" y="2159000"/>
          <p14:tracePt t="87619" x="5022850" y="2159000"/>
          <p14:tracePt t="87636" x="5181600" y="2159000"/>
          <p14:tracePt t="87652" x="5372100" y="2159000"/>
          <p14:tracePt t="87669" x="5626100" y="2159000"/>
          <p14:tracePt t="87686" x="6038850" y="2159000"/>
          <p14:tracePt t="87703" x="6496050" y="2159000"/>
          <p14:tracePt t="87720" x="6927850" y="2159000"/>
          <p14:tracePt t="87728" x="7143750" y="2159000"/>
          <p14:tracePt t="87736" x="7340600" y="2159000"/>
          <p14:tracePt t="87753" x="7645400" y="2159000"/>
          <p14:tracePt t="87769" x="7861300" y="2159000"/>
          <p14:tracePt t="87786" x="8032750" y="2159000"/>
          <p14:tracePt t="87802" x="8115300" y="2159000"/>
          <p14:tracePt t="87819" x="8172450" y="2159000"/>
          <p14:tracePt t="87836" x="8197850" y="2159000"/>
          <p14:tracePt t="87853" x="8204200" y="2159000"/>
          <p14:tracePt t="88009" x="8216900" y="2159000"/>
          <p14:tracePt t="88016" x="8223250" y="2159000"/>
          <p14:tracePt t="88025" x="8242300" y="2159000"/>
          <p14:tracePt t="88037" x="8293100" y="2159000"/>
          <p14:tracePt t="88053" x="8324850" y="2159000"/>
          <p14:tracePt t="88070" x="8502650" y="2159000"/>
          <p14:tracePt t="88086" x="8655050" y="2165350"/>
          <p14:tracePt t="88103" x="8782050" y="2184400"/>
          <p14:tracePt t="88120" x="8870950" y="2190750"/>
          <p14:tracePt t="88136" x="8896350" y="2203450"/>
          <p14:tracePt t="88153" x="8915400" y="2203450"/>
          <p14:tracePt t="88457" x="8921750" y="2203450"/>
          <p14:tracePt t="88473" x="8915400" y="2216150"/>
          <p14:tracePt t="88481" x="8902700" y="2216150"/>
          <p14:tracePt t="88488" x="8883650" y="2228850"/>
          <p14:tracePt t="88498" x="8870950" y="2235200"/>
          <p14:tracePt t="88515" x="8845550" y="2241550"/>
          <p14:tracePt t="88551" x="8832850" y="2247900"/>
          <p14:tracePt t="88565" x="8826500" y="2254250"/>
          <p14:tracePt t="88582" x="8807450" y="2254250"/>
          <p14:tracePt t="88598" x="8801100" y="2254250"/>
          <p14:tracePt t="89118" x="8794750" y="2254250"/>
          <p14:tracePt t="89128" x="8788400" y="2260600"/>
          <p14:tracePt t="89230" x="8782050" y="2260600"/>
          <p14:tracePt t="89249" x="8775700" y="2260600"/>
          <p14:tracePt t="89264" x="8769350" y="2260600"/>
          <p14:tracePt t="89270" x="8763000" y="2260600"/>
          <p14:tracePt t="89282" x="8756650" y="2260600"/>
          <p14:tracePt t="89292" x="8750300" y="2260600"/>
          <p14:tracePt t="89313" x="8737600" y="2266950"/>
          <p14:tracePt t="89325" x="8731250" y="2266950"/>
          <p14:tracePt t="89342" x="8718550" y="2266950"/>
          <p14:tracePt t="89359" x="8712200" y="2266950"/>
          <p14:tracePt t="89375" x="8705850" y="2266950"/>
          <p14:tracePt t="89879" x="8699500" y="2266950"/>
          <p14:tracePt t="89886" x="8693150" y="2273300"/>
          <p14:tracePt t="89894" x="8686800" y="2279650"/>
          <p14:tracePt t="89903" x="8674100" y="2279650"/>
          <p14:tracePt t="89919" x="8648700" y="2279650"/>
          <p14:tracePt t="89936" x="8623300" y="2279650"/>
          <p14:tracePt t="89953" x="8591550" y="2279650"/>
          <p14:tracePt t="89970" x="8572500" y="2279650"/>
          <p14:tracePt t="89986" x="8566150" y="2279650"/>
          <p14:tracePt t="90058" x="8553450" y="2279650"/>
          <p14:tracePt t="90062" x="8547100" y="2279650"/>
          <p14:tracePt t="90072" x="8540750" y="2279650"/>
          <p14:tracePt t="90087" x="8521700" y="2279650"/>
          <p14:tracePt t="90103" x="8496300" y="2279650"/>
          <p14:tracePt t="90175" x="8489950" y="2279650"/>
          <p14:tracePt t="90186" x="8477250" y="2279650"/>
          <p14:tracePt t="90232" x="8470900" y="2279650"/>
          <p14:tracePt t="90241" x="8464550" y="2279650"/>
          <p14:tracePt t="90247" x="8458200" y="2279650"/>
          <p14:tracePt t="90257" x="8451850" y="2279650"/>
          <p14:tracePt t="90271" x="8445500" y="2279650"/>
          <p14:tracePt t="90426" x="8451850" y="2279650"/>
          <p14:tracePt t="90430" x="8483600" y="2279650"/>
          <p14:tracePt t="90441" x="8515350" y="2279650"/>
          <p14:tracePt t="90454" x="8578850" y="2279650"/>
          <p14:tracePt t="90470" x="8655050" y="2279650"/>
          <p14:tracePt t="90487" x="8743950" y="2273300"/>
          <p14:tracePt t="90504" x="8832850" y="2266950"/>
          <p14:tracePt t="90520" x="8909050" y="2247900"/>
          <p14:tracePt t="90537" x="8997950" y="2241550"/>
          <p14:tracePt t="90554" x="9086850" y="2235200"/>
          <p14:tracePt t="90570" x="9182100" y="2235200"/>
          <p14:tracePt t="90587" x="9258300" y="2235200"/>
          <p14:tracePt t="90604" x="9366250" y="2235200"/>
          <p14:tracePt t="90620" x="9455150" y="2228850"/>
          <p14:tracePt t="90639" x="9645650" y="2228850"/>
          <p14:tracePt t="90655" x="9766300" y="2209800"/>
          <p14:tracePt t="90670" x="9874250" y="2203450"/>
          <p14:tracePt t="90687" x="10001250" y="2203450"/>
          <p14:tracePt t="90704" x="10128250" y="2203450"/>
          <p14:tracePt t="90720" x="10261600" y="2203450"/>
          <p14:tracePt t="90737" x="10414000" y="2203450"/>
          <p14:tracePt t="90744" x="10496550" y="2203450"/>
          <p14:tracePt t="90754" x="10572750" y="2203450"/>
          <p14:tracePt t="90770" x="10737850" y="2203450"/>
          <p14:tracePt t="90787" x="10877550" y="2203450"/>
          <p14:tracePt t="90804" x="10991850" y="2203450"/>
          <p14:tracePt t="90821" x="11099800" y="2203450"/>
          <p14:tracePt t="90838" x="11195050" y="2203450"/>
          <p14:tracePt t="90854" x="11201400" y="2203450"/>
          <p14:tracePt t="90986" x="11214100" y="2203450"/>
          <p14:tracePt t="91001" x="11220450" y="2203450"/>
          <p14:tracePt t="91015" x="11226800" y="2203450"/>
          <p14:tracePt t="91025" x="11233150" y="2203450"/>
          <p14:tracePt t="91037" x="11239500" y="2203450"/>
          <p14:tracePt t="91054" x="11245850" y="2203450"/>
          <p14:tracePt t="91418" x="11258550" y="2203450"/>
          <p14:tracePt t="91434" x="11264900" y="2203450"/>
          <p14:tracePt t="91452" x="11271250" y="2203450"/>
          <p14:tracePt t="91474" x="11283950" y="2203450"/>
          <p14:tracePt t="91490" x="11290300" y="2203450"/>
          <p14:tracePt t="91513" x="11309350" y="2203450"/>
          <p14:tracePt t="91519" x="11315700" y="2203450"/>
          <p14:tracePt t="91531" x="11334750" y="2203450"/>
          <p14:tracePt t="91543" x="11360150" y="2203450"/>
          <p14:tracePt t="91560" x="11372850" y="2203450"/>
          <p14:tracePt t="91577" x="11391900" y="2203450"/>
          <p14:tracePt t="91946" x="11372850" y="2203450"/>
          <p14:tracePt t="91952" x="11360150" y="2203450"/>
          <p14:tracePt t="91960" x="11328400" y="2203450"/>
          <p14:tracePt t="91970" x="11290300" y="2203450"/>
          <p14:tracePt t="91987" x="11144250" y="2203450"/>
          <p14:tracePt t="92003" x="10934700" y="2203450"/>
          <p14:tracePt t="92020" x="10604500" y="2203450"/>
          <p14:tracePt t="92037" x="10325100" y="2203450"/>
          <p14:tracePt t="92055" x="10115550" y="2203450"/>
          <p14:tracePt t="92071" x="9918700" y="2228850"/>
          <p14:tracePt t="92087" x="9861550" y="2247900"/>
          <p14:tracePt t="92103" x="9791700" y="2247900"/>
          <p14:tracePt t="92120" x="9677400" y="2254250"/>
          <p14:tracePt t="92137" x="9537700" y="2254250"/>
          <p14:tracePt t="92154" x="9366250" y="2254250"/>
          <p14:tracePt t="92170" x="9220200" y="2254250"/>
          <p14:tracePt t="92187" x="9105900" y="2254250"/>
          <p14:tracePt t="92203" x="9036050" y="2254250"/>
          <p14:tracePt t="92220" x="8985250" y="2254250"/>
          <p14:tracePt t="92290" x="8978900" y="2254250"/>
          <p14:tracePt t="92297" x="8972550" y="2254250"/>
          <p14:tracePt t="92305" x="8959850" y="2254250"/>
          <p14:tracePt t="92320" x="8890000" y="2247900"/>
          <p14:tracePt t="92337" x="8763000" y="2228850"/>
          <p14:tracePt t="92354" x="8623300" y="2222500"/>
          <p14:tracePt t="92370" x="8509000" y="2222500"/>
          <p14:tracePt t="92388" x="8451850" y="2209800"/>
          <p14:tracePt t="92404" x="8439150" y="2209800"/>
          <p14:tracePt t="92483" x="8432800" y="2209800"/>
          <p14:tracePt t="92487" x="8426450" y="2209800"/>
          <p14:tracePt t="92504" x="8420100" y="2209800"/>
          <p14:tracePt t="92514" x="8413750" y="2209800"/>
          <p14:tracePt t="92531" x="8407400" y="2209800"/>
          <p14:tracePt t="92554" x="8401050" y="2209800"/>
          <p14:tracePt t="92594" x="8388350" y="2209800"/>
          <p14:tracePt t="93010" x="8401050" y="2209800"/>
          <p14:tracePt t="93016" x="8439150" y="2209800"/>
          <p14:tracePt t="93027" x="8470900" y="2209800"/>
          <p14:tracePt t="93034" x="8553450" y="2222500"/>
          <p14:tracePt t="93051" x="8832850" y="2254250"/>
          <p14:tracePt t="93068" x="9366250" y="2317750"/>
          <p14:tracePt t="93085" x="9950450" y="2330450"/>
          <p14:tracePt t="93101" x="10344150" y="2330450"/>
          <p14:tracePt t="93119" x="10553700" y="2330450"/>
          <p14:tracePt t="93136" x="10668000" y="2330450"/>
          <p14:tracePt t="93264" x="10668000" y="2336800"/>
          <p14:tracePt t="93274" x="10668000" y="2343150"/>
          <p14:tracePt t="93290" x="10668000" y="2349500"/>
          <p14:tracePt t="93297" x="10668000" y="2355850"/>
          <p14:tracePt t="93306" x="10668000" y="2362200"/>
          <p14:tracePt t="95715" x="10687050" y="2362200"/>
          <p14:tracePt t="95721" x="10731500" y="2362200"/>
          <p14:tracePt t="95731" x="10775950" y="2336800"/>
          <p14:tracePt t="95739" x="10814050" y="2324100"/>
          <p14:tracePt t="96114" x="10750550" y="2324100"/>
          <p14:tracePt t="96122" x="10648950" y="2305050"/>
          <p14:tracePt t="96129" x="10496550" y="2292350"/>
          <p14:tracePt t="96137" x="10318750" y="2286000"/>
          <p14:tracePt t="96154" x="10039350" y="2286000"/>
          <p14:tracePt t="96171" x="9880600" y="2286000"/>
          <p14:tracePt t="96188" x="9836150" y="2286000"/>
          <p14:tracePt t="96205" x="9823450" y="2286000"/>
          <p14:tracePt t="96243" x="9798050" y="2286000"/>
          <p14:tracePt t="96255" x="9759950" y="2286000"/>
          <p14:tracePt t="96271" x="9582150" y="2305050"/>
          <p14:tracePt t="96288" x="9347200" y="2368550"/>
          <p14:tracePt t="96304" x="8877300" y="2444750"/>
          <p14:tracePt t="96321" x="8489950" y="2444750"/>
          <p14:tracePt t="96338" x="8166100" y="2419350"/>
          <p14:tracePt t="96355" x="8013700" y="2393950"/>
          <p14:tracePt t="96371" x="7956550" y="2387600"/>
          <p14:tracePt t="96388" x="7931150" y="2387600"/>
          <p14:tracePt t="96405" x="7867650" y="2387600"/>
          <p14:tracePt t="96421" x="7753350" y="2387600"/>
          <p14:tracePt t="96438" x="7575550" y="2419350"/>
          <p14:tracePt t="96454" x="7283450" y="2514600"/>
          <p14:tracePt t="96473" x="6902450" y="2654300"/>
          <p14:tracePt t="96488" x="6534150" y="2781300"/>
          <p14:tracePt t="96505" x="6445250" y="2800350"/>
          <p14:tracePt t="96521" x="6438900" y="2800350"/>
          <p14:tracePt t="96580" x="6451600" y="2800350"/>
          <p14:tracePt t="96585" x="6470650" y="2800350"/>
          <p14:tracePt t="96594" x="6489700" y="2800350"/>
          <p14:tracePt t="96605" x="6508750" y="2787650"/>
          <p14:tracePt t="96721" x="6527800" y="2787650"/>
          <p14:tracePt t="96729" x="6553200" y="2781300"/>
          <p14:tracePt t="96738" x="6584950" y="2774950"/>
          <p14:tracePt t="96755" x="6667500" y="2736850"/>
          <p14:tracePt t="96772" x="6769100" y="2705100"/>
          <p14:tracePt t="96788" x="6838950" y="2692400"/>
          <p14:tracePt t="96805" x="6921500" y="2660650"/>
          <p14:tracePt t="96812" x="6946900" y="2660650"/>
          <p14:tracePt t="96822" x="6953250" y="2654300"/>
          <p14:tracePt t="96892" x="6934200" y="2654300"/>
          <p14:tracePt t="96899" x="6870700" y="2654300"/>
          <p14:tracePt t="96905" x="6775450" y="2635250"/>
          <p14:tracePt t="96922" x="6464300" y="2616200"/>
          <p14:tracePt t="96938" x="5962650" y="2540000"/>
          <p14:tracePt t="96955" x="5359400" y="2438400"/>
          <p14:tracePt t="96972" x="4648200" y="2355850"/>
          <p14:tracePt t="96988" x="3981450" y="2266950"/>
          <p14:tracePt t="97005" x="3511550" y="2216150"/>
          <p14:tracePt t="97022" x="3289300" y="2216150"/>
          <p14:tracePt t="97039" x="3213100" y="2216150"/>
          <p14:tracePt t="97055" x="3206750" y="2216150"/>
          <p14:tracePt t="97133" x="3194050" y="2216150"/>
          <p14:tracePt t="97147" x="3187700" y="2216150"/>
          <p14:tracePt t="97162" x="3181350" y="2216150"/>
          <p14:tracePt t="97173" x="3168650" y="2216150"/>
          <p14:tracePt t="97188" x="3155950" y="2216150"/>
          <p14:tracePt t="97195" x="3136900" y="2216150"/>
          <p14:tracePt t="97205" x="3124200" y="2216150"/>
          <p14:tracePt t="97222" x="3086100" y="2216150"/>
          <p14:tracePt t="97238" x="3067050" y="2216150"/>
          <p14:tracePt t="97255" x="3060700" y="2216150"/>
          <p14:tracePt t="97854" x="3054350" y="2216150"/>
          <p14:tracePt t="97870" x="3048000" y="2216150"/>
          <p14:tracePt t="97877" x="3041650" y="2216150"/>
          <p14:tracePt t="97886" x="3035300" y="2216150"/>
          <p14:tracePt t="97900" x="3022600" y="2216150"/>
          <p14:tracePt t="97912" x="3016250" y="2216150"/>
          <p14:tracePt t="97929" x="2971800" y="2228850"/>
          <p14:tracePt t="97945" x="2946400" y="2228850"/>
          <p14:tracePt t="97962" x="2895600" y="2247900"/>
          <p14:tracePt t="97979" x="2889250" y="2247900"/>
          <p14:tracePt t="101182" x="2889250" y="2254250"/>
          <p14:tracePt t="101189" x="2882900" y="2254250"/>
          <p14:tracePt t="101197" x="2870200" y="2260600"/>
          <p14:tracePt t="102477" x="2882900" y="2266950"/>
          <p14:tracePt t="102508" x="2889250" y="2266950"/>
          <p14:tracePt t="102566" x="2895600" y="2273300"/>
          <p14:tracePt t="102572" x="2908300" y="2273300"/>
          <p14:tracePt t="102585" x="2933700" y="2273300"/>
          <p14:tracePt t="102601" x="3016250" y="2273300"/>
          <p14:tracePt t="102618" x="3143250" y="2273300"/>
          <p14:tracePt t="102635" x="3340100" y="2305050"/>
          <p14:tracePt t="102651" x="3435350" y="2317750"/>
          <p14:tracePt t="102668" x="3517900" y="2324100"/>
          <p14:tracePt t="102684" x="3575050" y="2343150"/>
          <p14:tracePt t="102701" x="3606800" y="2343150"/>
          <p14:tracePt t="102718" x="3651250" y="2343150"/>
          <p14:tracePt t="102735" x="3714750" y="2343150"/>
          <p14:tracePt t="102751" x="3822700" y="2343150"/>
          <p14:tracePt t="102768" x="3930650" y="2343150"/>
          <p14:tracePt t="102785" x="3956050" y="2343150"/>
          <p14:tracePt t="102801" x="3962400" y="2343150"/>
          <p14:tracePt t="102818" x="3968750" y="2343150"/>
          <p14:tracePt t="102835" x="3975100" y="2343150"/>
          <p14:tracePt t="102876" x="3981450" y="2343150"/>
          <p14:tracePt t="102892" x="4000500" y="2343150"/>
          <p14:tracePt t="102900" x="4006850" y="2343150"/>
          <p14:tracePt t="102908" x="4032250" y="2343150"/>
          <p14:tracePt t="102918" x="4064000" y="2343150"/>
          <p14:tracePt t="102935" x="4152900" y="2343150"/>
          <p14:tracePt t="102952" x="4311650" y="2324100"/>
          <p14:tracePt t="102968" x="4540250" y="2305050"/>
          <p14:tracePt t="102985" x="4845050" y="2305050"/>
          <p14:tracePt t="103002" x="5168900" y="2305050"/>
          <p14:tracePt t="103020" x="5581650" y="2305050"/>
          <p14:tracePt t="103035" x="6248400" y="2305050"/>
          <p14:tracePt t="103052" x="6661150" y="2305050"/>
          <p14:tracePt t="103068" x="7042150" y="2286000"/>
          <p14:tracePt t="103085" x="7270750" y="2273300"/>
          <p14:tracePt t="103102" x="7473950" y="2273300"/>
          <p14:tracePt t="103118" x="7664450" y="2273300"/>
          <p14:tracePt t="103135" x="7842250" y="2273300"/>
          <p14:tracePt t="103152" x="8032750" y="2273300"/>
          <p14:tracePt t="103168" x="8166100" y="2273300"/>
          <p14:tracePt t="103185" x="8312150" y="2247900"/>
          <p14:tracePt t="103202" x="8420100" y="2235200"/>
          <p14:tracePt t="103219" x="8515350" y="2216150"/>
          <p14:tracePt t="103235" x="8553450" y="2209800"/>
          <p14:tracePt t="103252" x="8566150" y="2209800"/>
          <p14:tracePt t="103316" x="8572500" y="2203450"/>
          <p14:tracePt t="103348" x="8578850" y="2203450"/>
          <p14:tracePt t="103357" x="8604250" y="2203450"/>
          <p14:tracePt t="103365" x="8636000" y="2203450"/>
          <p14:tracePt t="103374" x="8686800" y="2203450"/>
          <p14:tracePt t="103385" x="8763000" y="2203450"/>
          <p14:tracePt t="103402" x="8953500" y="2203450"/>
          <p14:tracePt t="103420" x="9277350" y="2203450"/>
          <p14:tracePt t="103426" x="9493250" y="2203450"/>
          <p14:tracePt t="103437" x="9988550" y="2203450"/>
          <p14:tracePt t="103452" x="10464800" y="2203450"/>
          <p14:tracePt t="103468" x="10750550" y="2203450"/>
          <p14:tracePt t="103485" x="10934700" y="2203450"/>
          <p14:tracePt t="103502" x="11049000" y="2203450"/>
          <p14:tracePt t="103519" x="11125200" y="2216150"/>
          <p14:tracePt t="103535" x="11169650" y="2222500"/>
          <p14:tracePt t="103552" x="11188700" y="2222500"/>
          <p14:tracePt t="103569" x="11207750" y="2222500"/>
          <p14:tracePt t="103602" x="11233150" y="2222500"/>
          <p14:tracePt t="103637" x="11258550" y="2222500"/>
          <p14:tracePt t="103652" x="11277600" y="2222500"/>
          <p14:tracePt t="103669" x="11309350" y="2222500"/>
          <p14:tracePt t="103686" x="11334750" y="2222500"/>
          <p14:tracePt t="103702" x="11353800" y="2216150"/>
          <p14:tracePt t="103719" x="11360150" y="2209800"/>
          <p14:tracePt t="103852" x="11366500" y="2209800"/>
          <p14:tracePt t="104325" x="11353800" y="2209800"/>
          <p14:tracePt t="104336" x="11328400" y="2209800"/>
          <p14:tracePt t="104343" x="11309350" y="2209800"/>
          <p14:tracePt t="104359" x="11303000" y="2209800"/>
          <p14:tracePt t="104368" x="11290300" y="2209800"/>
          <p14:tracePt t="104382" x="11264900" y="2222500"/>
          <p14:tracePt t="104399" x="11226800" y="2222500"/>
          <p14:tracePt t="104415" x="11169650" y="2241550"/>
          <p14:tracePt t="104432" x="11017250" y="2279650"/>
          <p14:tracePt t="104449" x="10699750" y="2317750"/>
          <p14:tracePt t="104466" x="10071100" y="2406650"/>
          <p14:tracePt t="104482" x="9232900" y="2432050"/>
          <p14:tracePt t="104499" x="8197850" y="2451100"/>
          <p14:tracePt t="104516" x="7188200" y="2451100"/>
          <p14:tracePt t="104532" x="5835650" y="2451100"/>
          <p14:tracePt t="104549" x="5105400" y="2451100"/>
          <p14:tracePt t="104566" x="4483100" y="2451100"/>
          <p14:tracePt t="104582" x="4133850" y="2451100"/>
          <p14:tracePt t="104599" x="3892550" y="2489200"/>
          <p14:tracePt t="104616" x="3733800" y="2508250"/>
          <p14:tracePt t="104632" x="3613150" y="2527300"/>
          <p14:tracePt t="104649" x="3505200" y="2546350"/>
          <p14:tracePt t="104666" x="3416300" y="2565400"/>
          <p14:tracePt t="104683" x="3314700" y="2584450"/>
          <p14:tracePt t="104700" x="3257550" y="2584450"/>
          <p14:tracePt t="104716" x="3181350" y="2584450"/>
          <p14:tracePt t="104732" x="3117850" y="2584450"/>
          <p14:tracePt t="104749" x="3048000" y="2584450"/>
          <p14:tracePt t="104765" x="3003550" y="2590800"/>
          <p14:tracePt t="104782" x="2965450" y="2603500"/>
          <p14:tracePt t="104816" x="2952750" y="2603500"/>
          <p14:tracePt t="104833" x="2946400" y="2603500"/>
          <p14:tracePt t="104896" x="2940050" y="2609850"/>
          <p14:tracePt t="104912" x="2927350" y="2609850"/>
          <p14:tracePt t="104966" x="2921000" y="2609850"/>
          <p14:tracePt t="104982" x="2914650" y="2609850"/>
          <p14:tracePt t="104990" x="2908300" y="2609850"/>
          <p14:tracePt t="104999" x="2901950" y="2609850"/>
          <p14:tracePt t="105016" x="2895600" y="2609850"/>
          <p14:tracePt t="105040" x="2882900" y="2609850"/>
          <p14:tracePt t="105071" x="2876550" y="2609850"/>
          <p14:tracePt t="105110" x="2870200" y="2609850"/>
          <p14:tracePt t="105141" x="2863850" y="2609850"/>
          <p14:tracePt t="105151" x="2857500" y="2609850"/>
          <p14:tracePt t="105655" x="2870200" y="2609850"/>
          <p14:tracePt t="105666" x="2876550" y="2609850"/>
          <p14:tracePt t="105673" x="2882900" y="2609850"/>
          <p14:tracePt t="105679" x="2908300" y="2609850"/>
          <p14:tracePt t="105696" x="2965450" y="2609850"/>
          <p14:tracePt t="105713" x="3003550" y="2603500"/>
          <p14:tracePt t="105729" x="3048000" y="2597150"/>
          <p14:tracePt t="105746" x="3079750" y="2597150"/>
          <p14:tracePt t="105763" x="3098800" y="2597150"/>
          <p14:tracePt t="105780" x="3124200" y="2597150"/>
          <p14:tracePt t="105797" x="3168650" y="2597150"/>
          <p14:tracePt t="105830" x="3194050" y="2597150"/>
          <p14:tracePt t="105846" x="3213100" y="2597150"/>
          <p14:tracePt t="105863" x="3219450" y="2597150"/>
          <p14:tracePt t="105879" x="3232150" y="2597150"/>
          <p14:tracePt t="106025" x="3213100" y="2597150"/>
          <p14:tracePt t="106033" x="3200400" y="2590800"/>
          <p14:tracePt t="106041" x="3175000" y="2578100"/>
          <p14:tracePt t="106056" x="3162300" y="2578100"/>
          <p14:tracePt t="106063" x="3143250" y="2571750"/>
          <p14:tracePt t="106080" x="3124200" y="2565400"/>
          <p14:tracePt t="106096" x="3086100" y="2559050"/>
          <p14:tracePt t="106113" x="3060700" y="2540000"/>
          <p14:tracePt t="106130" x="3022600" y="2527300"/>
          <p14:tracePt t="106146" x="2978150" y="2514600"/>
          <p14:tracePt t="106163" x="2921000" y="2482850"/>
          <p14:tracePt t="106179" x="2832100" y="2463800"/>
          <p14:tracePt t="106196" x="2698750" y="2425700"/>
          <p14:tracePt t="106213" x="2559050" y="2387600"/>
          <p14:tracePt t="106230" x="2527300" y="2368550"/>
          <p14:tracePt t="106246" x="2514600" y="2362200"/>
          <p14:tracePt t="106280" x="2508250" y="2355850"/>
          <p14:tracePt t="106430" x="2501900" y="2355850"/>
          <p14:tracePt t="106446" x="2489200" y="2355850"/>
          <p14:tracePt t="106456" x="2476500" y="2343150"/>
          <p14:tracePt t="106497" x="2470150" y="2343150"/>
          <p14:tracePt t="106503" x="2463800" y="2343150"/>
          <p14:tracePt t="106528" x="2457450" y="2336800"/>
          <p14:tracePt t="106585" x="2457450" y="2330450"/>
          <p14:tracePt t="106602" x="2444750" y="2324100"/>
          <p14:tracePt t="106606" x="2432050" y="2317750"/>
          <p14:tracePt t="106623" x="2425700" y="2311400"/>
          <p14:tracePt t="106630" x="2413000" y="2311400"/>
          <p14:tracePt t="106902" x="2400300" y="2305050"/>
          <p14:tracePt t="106968" x="2393950" y="2305050"/>
          <p14:tracePt t="106990" x="2387600" y="2305050"/>
          <p14:tracePt t="107008" x="2381250" y="2305050"/>
          <p14:tracePt t="107014" x="2374900" y="2305050"/>
          <p14:tracePt t="107025" x="2368550" y="2305050"/>
          <p14:tracePt t="107038" x="2362200" y="2305050"/>
          <p14:tracePt t="107055" x="2355850" y="2305050"/>
          <p14:tracePt t="107161" x="2343150" y="2305050"/>
          <p14:tracePt t="107426" x="2330450" y="2305050"/>
          <p14:tracePt t="107431" x="2317750" y="2305050"/>
          <p14:tracePt t="107440" x="2311400" y="2305050"/>
          <p14:tracePt t="107450" x="2305050" y="2305050"/>
          <p14:tracePt t="107467" x="2286000" y="2305050"/>
          <p14:tracePt t="107484" x="2279650" y="2305050"/>
          <p14:tracePt t="107786" x="2298700" y="2305050"/>
          <p14:tracePt t="107794" x="2355850" y="2305050"/>
          <p14:tracePt t="107802" x="2438400" y="2305050"/>
          <p14:tracePt t="107810" x="2514600" y="2305050"/>
          <p14:tracePt t="107827" x="2647950" y="2305050"/>
          <p14:tracePt t="107843" x="2717800" y="2305050"/>
          <p14:tracePt t="108271" x="2711450" y="2305050"/>
          <p14:tracePt t="108434" x="2724150" y="2305050"/>
          <p14:tracePt t="108442" x="2768600" y="2305050"/>
          <p14:tracePt t="108448" x="2806700" y="2305050"/>
          <p14:tracePt t="108458" x="2825750" y="2305050"/>
          <p14:tracePt t="108475" x="2870200" y="2305050"/>
          <p14:tracePt t="108492" x="2876550" y="2305050"/>
          <p14:tracePt t="108508" x="2889250" y="2305050"/>
          <p14:tracePt t="108778" x="2895600" y="2305050"/>
          <p14:tracePt t="108783" x="2901950" y="2305050"/>
          <p14:tracePt t="108794" x="2921000" y="2305050"/>
          <p14:tracePt t="108802" x="2952750" y="2305050"/>
          <p14:tracePt t="108819" x="3067050" y="2305050"/>
          <p14:tracePt t="108835" x="3206750" y="2305050"/>
          <p14:tracePt t="108852" x="3365500" y="2305050"/>
          <p14:tracePt t="108869" x="3486150" y="2324100"/>
          <p14:tracePt t="108886" x="3536950" y="2336800"/>
          <p14:tracePt t="109115" x="3543300" y="2336800"/>
          <p14:tracePt t="109127" x="3549650" y="2336800"/>
          <p14:tracePt t="109138" x="3556000" y="2336800"/>
          <p14:tracePt t="109459" x="3549650" y="2336800"/>
          <p14:tracePt t="109466" x="3536950" y="2336800"/>
          <p14:tracePt t="109475" x="3517900" y="2336800"/>
          <p14:tracePt t="109483" x="3492500" y="2336800"/>
          <p14:tracePt t="109500" x="3448050" y="2336800"/>
          <p14:tracePt t="109517" x="3422650" y="2336800"/>
          <p14:tracePt t="109533" x="3416300" y="2336800"/>
          <p14:tracePt t="110075" x="3409950" y="2336800"/>
          <p14:tracePt t="110080" x="3403600" y="2336800"/>
          <p14:tracePt t="110787" x="3416300" y="2336800"/>
          <p14:tracePt t="110792" x="3454400" y="2330450"/>
          <p14:tracePt t="110802" x="3498850" y="2330450"/>
          <p14:tracePt t="110810" x="3543300" y="2330450"/>
          <p14:tracePt t="110827" x="3638550" y="2330450"/>
          <p14:tracePt t="110844" x="3702050" y="2330450"/>
          <p14:tracePt t="110860" x="3733800" y="2330450"/>
          <p14:tracePt t="110877" x="3740150" y="2330450"/>
          <p14:tracePt t="112961" x="3759200" y="2330450"/>
          <p14:tracePt t="112971" x="3790950" y="2324100"/>
          <p14:tracePt t="112977" x="3816350" y="2317750"/>
          <p14:tracePt t="112985" x="3848100" y="2317750"/>
          <p14:tracePt t="113002" x="3905250" y="2305050"/>
          <p14:tracePt t="113018" x="3943350" y="2298700"/>
          <p14:tracePt t="113035" x="3975100" y="2298700"/>
          <p14:tracePt t="113052" x="4006850" y="2298700"/>
          <p14:tracePt t="113069" x="4083050" y="2298700"/>
          <p14:tracePt t="113085" x="4235450" y="2317750"/>
          <p14:tracePt t="113102" x="4394200" y="2343150"/>
          <p14:tracePt t="113119" x="4552950" y="2355850"/>
          <p14:tracePt t="113136" x="4641850" y="2374900"/>
          <p14:tracePt t="113152" x="4654550" y="2381250"/>
          <p14:tracePt t="113444" x="4641850" y="2387600"/>
          <p14:tracePt t="113449" x="4591050" y="2406650"/>
          <p14:tracePt t="113458" x="4546600" y="2406650"/>
          <p14:tracePt t="113467" x="4476750" y="2406650"/>
          <p14:tracePt t="113485" x="4292600" y="2406650"/>
          <p14:tracePt t="113501" x="4076700" y="2406650"/>
          <p14:tracePt t="113518" x="3829050" y="2406650"/>
          <p14:tracePt t="113535" x="3498850" y="2406650"/>
          <p14:tracePt t="113543" x="3327400" y="2406650"/>
          <p14:tracePt t="113551" x="3213100" y="2406650"/>
          <p14:tracePt t="113569" x="2971800" y="2406650"/>
          <p14:tracePt t="113585" x="2901950" y="2406650"/>
          <p14:tracePt t="113601" x="2882900" y="2406650"/>
          <p14:tracePt t="113618" x="2876550" y="2406650"/>
          <p14:tracePt t="113651" x="2870200" y="2406650"/>
          <p14:tracePt t="113668" x="2863850" y="2406650"/>
          <p14:tracePt t="113685" x="2857500" y="2406650"/>
          <p14:tracePt t="113702" x="2838450" y="2406650"/>
          <p14:tracePt t="113718" x="2806700" y="2406650"/>
          <p14:tracePt t="113735" x="2736850" y="2406650"/>
          <p14:tracePt t="113752" x="2673350" y="2406650"/>
          <p14:tracePt t="113770" x="2597150" y="2400300"/>
          <p14:tracePt t="113785" x="2552700" y="2400300"/>
          <p14:tracePt t="113802" x="2514600" y="2400300"/>
          <p14:tracePt t="113818" x="2489200" y="2400300"/>
          <p14:tracePt t="113835" x="2457450" y="2400300"/>
          <p14:tracePt t="113851" x="2406650" y="2393950"/>
          <p14:tracePt t="113868" x="2368550" y="2381250"/>
          <p14:tracePt t="113885" x="2355850" y="2381250"/>
          <p14:tracePt t="113902" x="2349500" y="2374900"/>
          <p14:tracePt t="114075" x="2349500" y="2368550"/>
          <p14:tracePt t="114082" x="2343150" y="2368550"/>
          <p14:tracePt t="114091" x="2330450" y="2368550"/>
          <p14:tracePt t="114102" x="2317750" y="2368550"/>
          <p14:tracePt t="114118" x="2273300" y="2368550"/>
          <p14:tracePt t="114135" x="2241550" y="2368550"/>
          <p14:tracePt t="114152" x="2235200" y="2368550"/>
          <p14:tracePt t="114169" x="2222500" y="2368550"/>
          <p14:tracePt t="114226" x="2216150" y="2368550"/>
          <p14:tracePt t="114362" x="2203450" y="2362200"/>
          <p14:tracePt t="114378" x="2197100" y="2362200"/>
          <p14:tracePt t="114394" x="2190750" y="2362200"/>
          <p14:tracePt t="114420" x="2184400" y="2362200"/>
          <p14:tracePt t="115059" x="2190750" y="2349500"/>
          <p14:tracePt t="115066" x="2222500" y="2349500"/>
          <p14:tracePt t="115075" x="2254250" y="2349500"/>
          <p14:tracePt t="115083" x="2286000" y="2349500"/>
          <p14:tracePt t="115101" x="2355850" y="2349500"/>
          <p14:tracePt t="115117" x="2393950" y="2349500"/>
          <p14:tracePt t="115134" x="2419350" y="2349500"/>
          <p14:tracePt t="115151" x="2444750" y="2349500"/>
          <p14:tracePt t="115167" x="2463800" y="2349500"/>
          <p14:tracePt t="115185" x="2495550" y="2355850"/>
          <p14:tracePt t="115201" x="2546350" y="2355850"/>
          <p14:tracePt t="115217" x="2590800" y="2355850"/>
          <p14:tracePt t="115234" x="2679700" y="2362200"/>
          <p14:tracePt t="115251" x="2717800" y="2368550"/>
          <p14:tracePt t="115268" x="2755900" y="2374900"/>
          <p14:tracePt t="115284" x="2794000" y="2374900"/>
          <p14:tracePt t="115301" x="2819400" y="2381250"/>
          <p14:tracePt t="115317" x="2857500" y="2381250"/>
          <p14:tracePt t="115334" x="2901950" y="2387600"/>
          <p14:tracePt t="115351" x="2952750" y="2387600"/>
          <p14:tracePt t="115367" x="3003550" y="2393950"/>
          <p14:tracePt t="115384" x="3060700" y="2406650"/>
          <p14:tracePt t="115401" x="3136900" y="2406650"/>
          <p14:tracePt t="115417" x="3276600" y="2406650"/>
          <p14:tracePt t="115434" x="3365500" y="2406650"/>
          <p14:tracePt t="115451" x="3441700" y="2406650"/>
          <p14:tracePt t="115468" x="3498850" y="2406650"/>
          <p14:tracePt t="115484" x="3543300" y="2413000"/>
          <p14:tracePt t="115501" x="3581400" y="2413000"/>
          <p14:tracePt t="115518" x="3613150" y="2413000"/>
          <p14:tracePt t="115523" x="3638550" y="2413000"/>
          <p14:tracePt t="115534" x="3670300" y="2413000"/>
          <p14:tracePt t="115551" x="3733800" y="2419350"/>
          <p14:tracePt t="115568" x="3829050" y="2419350"/>
          <p14:tracePt t="115585" x="3905250" y="2419350"/>
          <p14:tracePt t="115603" x="4006850" y="2419350"/>
          <p14:tracePt t="115618" x="4044950" y="2419350"/>
          <p14:tracePt t="115635" x="4070350" y="2419350"/>
          <p14:tracePt t="115651" x="4114800" y="2419350"/>
          <p14:tracePt t="115684" x="4171950" y="2419350"/>
          <p14:tracePt t="115701" x="4197350" y="2419350"/>
          <p14:tracePt t="115718" x="4216400" y="2419350"/>
          <p14:tracePt t="115734" x="4235450" y="2419350"/>
          <p14:tracePt t="115751" x="4267200" y="2425700"/>
          <p14:tracePt t="115768" x="4286250" y="2425700"/>
          <p14:tracePt t="115786" x="4318000" y="2438400"/>
          <p14:tracePt t="115802" x="4337050" y="2438400"/>
          <p14:tracePt t="115818" x="4356100" y="2444750"/>
          <p14:tracePt t="115835" x="4375150" y="2444750"/>
          <p14:tracePt t="115851" x="4400550" y="2451100"/>
          <p14:tracePt t="115868" x="4432300" y="2451100"/>
          <p14:tracePt t="115885" x="4470400" y="2457450"/>
          <p14:tracePt t="115901" x="4508500" y="2463800"/>
          <p14:tracePt t="115918" x="4559300" y="2463800"/>
          <p14:tracePt t="115935" x="4591050" y="2470150"/>
          <p14:tracePt t="115951" x="4616450" y="2470150"/>
          <p14:tracePt t="115968" x="4648200" y="2470150"/>
          <p14:tracePt t="115985" x="4673600" y="2470150"/>
          <p14:tracePt t="116001" x="4737100" y="2470150"/>
          <p14:tracePt t="116018" x="4794250" y="2470150"/>
          <p14:tracePt t="116034" x="4838700" y="2470150"/>
          <p14:tracePt t="116051" x="4889500" y="2470150"/>
          <p14:tracePt t="116068" x="4927600" y="2470150"/>
          <p14:tracePt t="116084" x="4940300" y="2470150"/>
          <p14:tracePt t="116101" x="4959350" y="2470150"/>
          <p14:tracePt t="116118" x="4978400" y="2470150"/>
          <p14:tracePt t="116135" x="4984750" y="2470150"/>
          <p14:tracePt t="116151" x="4991100" y="2470150"/>
          <p14:tracePt t="116185" x="5003800" y="2470150"/>
          <p14:tracePt t="116211" x="5010150" y="2470150"/>
          <p14:tracePt t="116226" x="5016500" y="2470150"/>
          <p14:tracePt t="118014" x="4972050" y="2470150"/>
          <p14:tracePt t="118019" x="4845050" y="2470150"/>
          <p14:tracePt t="118030" x="4648200" y="2470150"/>
          <p14:tracePt t="118047" x="4064000" y="2470150"/>
          <p14:tracePt t="118064" x="3486150" y="2470150"/>
          <p14:tracePt t="118070" x="3244850" y="2470150"/>
          <p14:tracePt t="118081" x="3028950" y="2470150"/>
          <p14:tracePt t="118097" x="2774950" y="2470150"/>
          <p14:tracePt t="118116" x="2622550" y="2470150"/>
          <p14:tracePt t="118130" x="2603500" y="2470150"/>
          <p14:tracePt t="118187" x="2584450" y="2470150"/>
          <p14:tracePt t="118195" x="2578100" y="2470150"/>
          <p14:tracePt t="118203" x="2552700" y="2470150"/>
          <p14:tracePt t="118214" x="2540000" y="2470150"/>
          <p14:tracePt t="118231" x="2482850" y="2470150"/>
          <p14:tracePt t="118247" x="2387600" y="2463800"/>
          <p14:tracePt t="118264" x="2247900" y="2451100"/>
          <p14:tracePt t="118281" x="2089150" y="2425700"/>
          <p14:tracePt t="118297" x="1955800" y="2406650"/>
          <p14:tracePt t="118314" x="1860550" y="2387600"/>
          <p14:tracePt t="118330" x="1854200" y="2387600"/>
          <p14:tracePt t="118566" x="1847850" y="2381250"/>
          <p14:tracePt t="118585" x="1847850" y="2368550"/>
          <p14:tracePt t="118596" x="1847850" y="2362200"/>
          <p14:tracePt t="118603" x="1847850" y="2355850"/>
          <p14:tracePt t="118619" x="1854200" y="2336800"/>
          <p14:tracePt t="118629" x="1860550" y="2336800"/>
          <p14:tracePt t="118640" x="1866900" y="2330450"/>
          <p14:tracePt t="118657" x="1885950" y="2317750"/>
          <p14:tracePt t="118674" x="1892300" y="2317750"/>
          <p14:tracePt t="118690" x="1905000" y="2311400"/>
          <p14:tracePt t="118707" x="1924050" y="2311400"/>
          <p14:tracePt t="118724" x="1930400" y="2311400"/>
          <p14:tracePt t="123902" x="1936750" y="2305050"/>
          <p14:tracePt t="123914" x="1987550" y="2305050"/>
          <p14:tracePt t="123920" x="2038350" y="2305050"/>
          <p14:tracePt t="123928" x="2127250" y="2305050"/>
          <p14:tracePt t="123944" x="2260600" y="2305050"/>
          <p14:tracePt t="123959" x="2387600" y="2305050"/>
          <p14:tracePt t="123976" x="2482850" y="2305050"/>
          <p14:tracePt t="123993" x="2540000" y="2305050"/>
          <p14:tracePt t="124009" x="2578100" y="2298700"/>
          <p14:tracePt t="124026" x="2603500" y="2292350"/>
          <p14:tracePt t="124097" x="2616200" y="2286000"/>
          <p14:tracePt t="124120" x="2628900" y="2279650"/>
          <p14:tracePt t="124127" x="2641600" y="2279650"/>
          <p14:tracePt t="124136" x="2647950" y="2273300"/>
          <p14:tracePt t="124145" x="2667000" y="2273300"/>
          <p14:tracePt t="124160" x="2705100" y="2254250"/>
          <p14:tracePt t="124176" x="2743200" y="2247900"/>
          <p14:tracePt t="124193" x="2800350" y="2247900"/>
          <p14:tracePt t="124210" x="2889250" y="2228850"/>
          <p14:tracePt t="124226" x="2984500" y="2222500"/>
          <p14:tracePt t="124243" x="3098800" y="2203450"/>
          <p14:tracePt t="124260" x="3206750" y="2190750"/>
          <p14:tracePt t="124278" x="3390900" y="2171700"/>
          <p14:tracePt t="124293" x="3498850" y="2165350"/>
          <p14:tracePt t="124310" x="3524250" y="2165350"/>
          <p14:tracePt t="125634" x="3530600" y="2165350"/>
          <p14:tracePt t="125641" x="3549650" y="2165350"/>
          <p14:tracePt t="125650" x="3581400" y="2165350"/>
          <p14:tracePt t="125659" x="3625850" y="2165350"/>
          <p14:tracePt t="125676" x="3689350" y="2165350"/>
          <p14:tracePt t="125693" x="3778250" y="2184400"/>
          <p14:tracePt t="125710" x="3848100" y="2190750"/>
          <p14:tracePt t="125726" x="3924300" y="2197100"/>
          <p14:tracePt t="125743" x="3943350" y="2197100"/>
          <p14:tracePt t="125759" x="3949700" y="2197100"/>
          <p14:tracePt t="126552" x="3962400" y="2197100"/>
          <p14:tracePt t="126559" x="3975100" y="2197100"/>
          <p14:tracePt t="126568" x="3987800" y="2197100"/>
          <p14:tracePt t="126576" x="4006850" y="2197100"/>
          <p14:tracePt t="126593" x="4051300" y="2197100"/>
          <p14:tracePt t="126610" x="4083050" y="2197100"/>
          <p14:tracePt t="126626" x="4108450" y="2197100"/>
          <p14:tracePt t="126643" x="4127500" y="2197100"/>
          <p14:tracePt t="126660" x="4133850" y="2197100"/>
          <p14:tracePt t="126676" x="4140200" y="2197100"/>
          <p14:tracePt t="126746" x="4146550" y="2197100"/>
          <p14:tracePt t="126762" x="4152900" y="2197100"/>
          <p14:tracePt t="126783" x="4159250" y="2197100"/>
          <p14:tracePt t="126802" x="4165600" y="2197100"/>
          <p14:tracePt t="126807" x="4178300" y="2197100"/>
          <p14:tracePt t="126817" x="4191000" y="2197100"/>
          <p14:tracePt t="126834" x="4216400" y="2190750"/>
          <p14:tracePt t="126848" x="4229100" y="2184400"/>
          <p14:tracePt t="126860" x="4241800" y="2184400"/>
          <p14:tracePt t="126877" x="4248150" y="2178050"/>
          <p14:tracePt t="126893" x="4260850" y="2171700"/>
          <p14:tracePt t="127267" x="4248150" y="2171700"/>
          <p14:tracePt t="127272" x="4229100" y="2171700"/>
          <p14:tracePt t="127283" x="4197350" y="2171700"/>
          <p14:tracePt t="127292" x="4165600" y="2190750"/>
          <p14:tracePt t="127309" x="4064000" y="2197100"/>
          <p14:tracePt t="127327" x="3873500" y="2228850"/>
          <p14:tracePt t="127343" x="3702050" y="2241550"/>
          <p14:tracePt t="127360" x="3511550" y="2273300"/>
          <p14:tracePt t="127376" x="3340100" y="2292350"/>
          <p14:tracePt t="127393" x="3206750" y="2317750"/>
          <p14:tracePt t="127409" x="3111500" y="2330450"/>
          <p14:tracePt t="127426" x="3041650" y="2330450"/>
          <p14:tracePt t="127443" x="2952750" y="2349500"/>
          <p14:tracePt t="127460" x="2851150" y="2349500"/>
          <p14:tracePt t="127476" x="2749550" y="2362200"/>
          <p14:tracePt t="127493" x="2660650" y="2374900"/>
          <p14:tracePt t="127510" x="2597150" y="2374900"/>
          <p14:tracePt t="127527" x="2527300" y="2387600"/>
          <p14:tracePt t="127543" x="2514600" y="2387600"/>
          <p14:tracePt t="127560" x="2482850" y="2387600"/>
          <p14:tracePt t="127576" x="2457450" y="2387600"/>
          <p14:tracePt t="127610" x="2444750" y="2387600"/>
          <p14:tracePt t="127643" x="2432050" y="2387600"/>
          <p14:tracePt t="127660" x="2406650" y="2387600"/>
          <p14:tracePt t="127667" x="2381250" y="2387600"/>
          <p14:tracePt t="127676" x="2362200" y="2387600"/>
          <p14:tracePt t="127693" x="2311400" y="2387600"/>
          <p14:tracePt t="127710" x="2254250" y="2387600"/>
          <p14:tracePt t="127726" x="2209800" y="2387600"/>
          <p14:tracePt t="127743" x="2165350" y="2387600"/>
          <p14:tracePt t="127760" x="2114550" y="2387600"/>
          <p14:tracePt t="127777" x="2051050" y="2387600"/>
          <p14:tracePt t="127793" x="2019300" y="2393950"/>
          <p14:tracePt t="127810" x="1993900" y="2393950"/>
          <p14:tracePt t="127827" x="1993900" y="2400300"/>
          <p14:tracePt t="128017" x="1987550" y="2400300"/>
          <p14:tracePt t="128029" x="1987550" y="2393950"/>
          <p14:tracePt t="128042" x="2012950" y="2393950"/>
          <p14:tracePt t="128051" x="2025650" y="2393950"/>
          <p14:tracePt t="128066" x="2114550" y="2393950"/>
          <p14:tracePt t="128082" x="2260600" y="2393950"/>
          <p14:tracePt t="128099" x="2508250" y="2374900"/>
          <p14:tracePt t="128115" x="2819400" y="2324100"/>
          <p14:tracePt t="128132" x="3105150" y="2286000"/>
          <p14:tracePt t="128149" x="3314700" y="2247900"/>
          <p14:tracePt t="128165" x="3473450" y="2228850"/>
          <p14:tracePt t="128171" x="3536950" y="2228850"/>
          <p14:tracePt t="128183" x="3613150" y="2228850"/>
          <p14:tracePt t="128199" x="3886200" y="2228850"/>
          <p14:tracePt t="128216" x="4089400" y="2254250"/>
          <p14:tracePt t="128232" x="4248150" y="2260600"/>
          <p14:tracePt t="128249" x="4362450" y="2260600"/>
          <p14:tracePt t="128266" x="4438650" y="2260600"/>
          <p14:tracePt t="128282" x="4495800" y="2260600"/>
          <p14:tracePt t="128299" x="4527550" y="2260600"/>
          <p14:tracePt t="128604" x="4527550" y="2266950"/>
          <p14:tracePt t="128632" x="4521200" y="2273300"/>
          <p14:tracePt t="128664" x="4508500" y="2273300"/>
          <p14:tracePt t="129107" x="4508500" y="2279650"/>
          <p14:tracePt t="129148" x="4508500" y="2286000"/>
          <p14:tracePt t="129156" x="4508500" y="2292350"/>
          <p14:tracePt t="129165" x="4508500" y="2298700"/>
          <p14:tracePt t="129181" x="4533900" y="2324100"/>
          <p14:tracePt t="129188" x="4552950" y="2330450"/>
          <p14:tracePt t="129198" x="4572000" y="2343150"/>
          <p14:tracePt t="129217" x="4610100" y="2362200"/>
          <p14:tracePt t="129231" x="4622800" y="2362200"/>
          <p14:tracePt t="130505" x="4616450" y="2362200"/>
          <p14:tracePt t="130556" x="4610100" y="2368550"/>
          <p14:tracePt t="130562" x="4597400" y="2381250"/>
          <p14:tracePt t="131964" x="4591050" y="2381250"/>
          <p14:tracePt t="131970" x="4591050" y="2387600"/>
          <p14:tracePt t="131978" x="4603750" y="2387600"/>
          <p14:tracePt t="131988" x="4616450" y="2387600"/>
          <p14:tracePt t="132005" x="4635500" y="2387600"/>
          <p14:tracePt t="132021" x="4648200" y="2393950"/>
          <p14:tracePt t="132038" x="4654550" y="2393950"/>
          <p14:tracePt t="132071" x="4673600" y="2406650"/>
          <p14:tracePt t="132088" x="4679950" y="2413000"/>
          <p14:tracePt t="132105" x="4724400" y="2470150"/>
          <p14:tracePt t="132121" x="4768850" y="2540000"/>
          <p14:tracePt t="132138" x="4845050" y="2667000"/>
          <p14:tracePt t="132155" x="4927600" y="2794000"/>
          <p14:tracePt t="132171" x="4984750" y="2908300"/>
          <p14:tracePt t="132188" x="5029200" y="2990850"/>
          <p14:tracePt t="132205" x="5054600" y="3054350"/>
          <p14:tracePt t="132222" x="5054600" y="3092450"/>
          <p14:tracePt t="132227" x="5054600" y="3111500"/>
          <p14:tracePt t="132238" x="5054600" y="3130550"/>
          <p14:tracePt t="132255" x="5054600" y="3149600"/>
          <p14:tracePt t="132272" x="5054600" y="3175000"/>
          <p14:tracePt t="132288" x="5054600" y="3187700"/>
          <p14:tracePt t="132305" x="5054600" y="3213100"/>
          <p14:tracePt t="132322" x="5054600" y="3232150"/>
          <p14:tracePt t="132338" x="5054600" y="3244850"/>
          <p14:tracePt t="132371" x="5054600" y="3257550"/>
          <p14:tracePt t="132402" x="5054600" y="3263900"/>
          <p14:tracePt t="132411" x="5048250" y="3263900"/>
          <p14:tracePt t="132427" x="5035550" y="3263900"/>
          <p14:tracePt t="132438" x="5029200" y="3257550"/>
          <p14:tracePt t="132455" x="5029200" y="3232150"/>
          <p14:tracePt t="132472" x="5029200" y="3225800"/>
          <p14:tracePt t="132770" x="5022850" y="3225800"/>
          <p14:tracePt t="132787" x="5010150" y="3213100"/>
          <p14:tracePt t="132794" x="5003800" y="3213100"/>
          <p14:tracePt t="132804" x="4978400" y="3206750"/>
          <p14:tracePt t="132818" x="4940300" y="3200400"/>
          <p14:tracePt t="132828" x="4908550" y="3200400"/>
          <p14:tracePt t="132844" x="4864100" y="3194050"/>
          <p14:tracePt t="132861" x="4819650" y="3168650"/>
          <p14:tracePt t="132878" x="4762500" y="3155950"/>
          <p14:tracePt t="132894" x="4730750" y="3155950"/>
          <p14:tracePt t="132911" x="4730750" y="3149600"/>
          <p14:tracePt t="133005" x="4718050" y="3149600"/>
          <p14:tracePt t="133029" x="4705350" y="3155950"/>
          <p14:tracePt t="133044" x="4699000" y="3155950"/>
          <p14:tracePt t="133059" x="4686300" y="3155950"/>
          <p14:tracePt t="133068" x="4679950" y="3162300"/>
          <p14:tracePt t="133078" x="4673600" y="3162300"/>
          <p14:tracePt t="133094" x="4654550" y="3168650"/>
          <p14:tracePt t="133942" x="4648200" y="3175000"/>
          <p14:tracePt t="133946" x="4616450" y="3187700"/>
          <p14:tracePt t="133956" x="4559300" y="3194050"/>
          <p14:tracePt t="133966" x="4483100" y="3206750"/>
          <p14:tracePt t="133982" x="4305300" y="3206750"/>
          <p14:tracePt t="133999" x="4102100" y="3206750"/>
          <p14:tracePt t="134016" x="3892550" y="3206750"/>
          <p14:tracePt t="134032" x="3746500" y="3206750"/>
          <p14:tracePt t="134050" x="3644900" y="3225800"/>
          <p14:tracePt t="134065" x="3625850" y="3232150"/>
          <p14:tracePt t="134082" x="3619500" y="3232150"/>
          <p14:tracePt t="134099" x="3613150" y="3232150"/>
          <p14:tracePt t="134132" x="3606800" y="3232150"/>
          <p14:tracePt t="134149" x="3594100" y="3232150"/>
          <p14:tracePt t="134166" x="3581400" y="3238500"/>
          <p14:tracePt t="134182" x="3556000" y="3238500"/>
          <p14:tracePt t="134199" x="3511550" y="3244850"/>
          <p14:tracePt t="134216" x="3479800" y="3244850"/>
          <p14:tracePt t="134232" x="3422650" y="3244850"/>
          <p14:tracePt t="134249" x="3390900" y="3244850"/>
          <p14:tracePt t="134266" x="3340100" y="3244850"/>
          <p14:tracePt t="134282" x="3295650" y="3251200"/>
          <p14:tracePt t="134299" x="3200400" y="3251200"/>
          <p14:tracePt t="134316" x="3073400" y="3251200"/>
          <p14:tracePt t="134333" x="2959100" y="3251200"/>
          <p14:tracePt t="134349" x="2870200" y="3270250"/>
          <p14:tracePt t="134366" x="2813050" y="3282950"/>
          <p14:tracePt t="134383" x="2787650" y="3282950"/>
          <p14:tracePt t="134399" x="2768600" y="3282950"/>
          <p14:tracePt t="134416" x="2755900" y="3282950"/>
          <p14:tracePt t="134433" x="2736850" y="3282950"/>
          <p14:tracePt t="134452" x="2730500" y="3282950"/>
          <p14:tracePt t="134466" x="2717800" y="3282950"/>
          <p14:tracePt t="134483" x="2711450" y="3282950"/>
          <p14:tracePt t="134499" x="2698750" y="3282950"/>
          <p14:tracePt t="134516" x="2673350" y="3282950"/>
          <p14:tracePt t="134533" x="2635250" y="3282950"/>
          <p14:tracePt t="134549" x="2571750" y="3282950"/>
          <p14:tracePt t="134566" x="2489200" y="3282950"/>
          <p14:tracePt t="134583" x="2336800" y="3282950"/>
          <p14:tracePt t="134599" x="2114550" y="3282950"/>
          <p14:tracePt t="134616" x="1873250" y="3282950"/>
          <p14:tracePt t="134634" x="1714500" y="3282950"/>
          <p14:tracePt t="134652" x="1651000" y="3289300"/>
          <p14:tracePt t="134708" x="1651000" y="3295650"/>
          <p14:tracePt t="134726" x="1651000" y="3302000"/>
          <p14:tracePt t="134860" x="1657350" y="3302000"/>
          <p14:tracePt t="134875" x="1670050" y="3302000"/>
          <p14:tracePt t="134883" x="1682750" y="3302000"/>
          <p14:tracePt t="134891" x="1701800" y="3302000"/>
          <p14:tracePt t="134900" x="1714500" y="3302000"/>
          <p14:tracePt t="134916" x="1784350" y="3295650"/>
          <p14:tracePt t="134933" x="1892300" y="3289300"/>
          <p14:tracePt t="134950" x="2038350" y="3289300"/>
          <p14:tracePt t="134966" x="2216150" y="3289300"/>
          <p14:tracePt t="134983" x="2438400" y="3289300"/>
          <p14:tracePt t="135000" x="2647950" y="3289300"/>
          <p14:tracePt t="135016" x="2870200" y="3289300"/>
          <p14:tracePt t="135033" x="3092450" y="3289300"/>
          <p14:tracePt t="135051" x="3302000" y="3289300"/>
          <p14:tracePt t="135067" x="3346450" y="3289300"/>
          <p14:tracePt t="135083" x="3384550" y="3289300"/>
          <p14:tracePt t="135100" x="3403600" y="3289300"/>
          <p14:tracePt t="135117" x="3429000" y="3289300"/>
          <p14:tracePt t="135133" x="3454400" y="3289300"/>
          <p14:tracePt t="135150" x="3511550" y="3289300"/>
          <p14:tracePt t="135167" x="3600450" y="3289300"/>
          <p14:tracePt t="135183" x="3695700" y="3289300"/>
          <p14:tracePt t="135200" x="3816350" y="3289300"/>
          <p14:tracePt t="135217" x="3943350" y="3289300"/>
          <p14:tracePt t="135233" x="4051300" y="3289300"/>
          <p14:tracePt t="135250" x="4241800" y="3289300"/>
          <p14:tracePt t="135267" x="4368800" y="3289300"/>
          <p14:tracePt t="135284" x="4508500" y="3289300"/>
          <p14:tracePt t="135300" x="4635500" y="3289300"/>
          <p14:tracePt t="135309" x="4699000" y="3289300"/>
          <p14:tracePt t="135317" x="4762500" y="3289300"/>
          <p14:tracePt t="135333" x="4870450" y="3289300"/>
          <p14:tracePt t="135350" x="4933950" y="3289300"/>
          <p14:tracePt t="135367" x="4984750" y="3289300"/>
          <p14:tracePt t="135383" x="5029200" y="3289300"/>
          <p14:tracePt t="135400" x="5067300" y="3289300"/>
          <p14:tracePt t="135417" x="5111750" y="3289300"/>
          <p14:tracePt t="135434" x="5149850" y="3289300"/>
          <p14:tracePt t="135451" x="5207000" y="3289300"/>
          <p14:tracePt t="135467" x="5232400" y="3289300"/>
          <p14:tracePt t="135484" x="5264150" y="3295650"/>
          <p14:tracePt t="135500" x="5289550" y="3295650"/>
          <p14:tracePt t="135517" x="5308600" y="3295650"/>
          <p14:tracePt t="135533" x="5334000" y="3302000"/>
          <p14:tracePt t="135550" x="5365750" y="3302000"/>
          <p14:tracePt t="135567" x="5410200" y="3302000"/>
          <p14:tracePt t="135583" x="5467350" y="3302000"/>
          <p14:tracePt t="135600" x="5530850" y="3302000"/>
          <p14:tracePt t="135618" x="5594350" y="3302000"/>
          <p14:tracePt t="135635" x="5689600" y="3302000"/>
          <p14:tracePt t="135650" x="5842000" y="3302000"/>
          <p14:tracePt t="135667" x="5956300" y="3302000"/>
          <p14:tracePt t="135684" x="6089650" y="3302000"/>
          <p14:tracePt t="135700" x="6127750" y="3302000"/>
          <p14:tracePt t="135717" x="6280150" y="3302000"/>
          <p14:tracePt t="135734" x="6375400" y="3302000"/>
          <p14:tracePt t="135751" x="6451600" y="3302000"/>
          <p14:tracePt t="135767" x="6540500" y="3302000"/>
          <p14:tracePt t="135784" x="6635750" y="3302000"/>
          <p14:tracePt t="135801" x="6750050" y="3302000"/>
          <p14:tracePt t="135807" x="6807200" y="3302000"/>
          <p14:tracePt t="135818" x="6877050" y="3302000"/>
          <p14:tracePt t="135835" x="7067550" y="3302000"/>
          <p14:tracePt t="135850" x="7207250" y="3302000"/>
          <p14:tracePt t="135867" x="7378700" y="3302000"/>
          <p14:tracePt t="135884" x="7537450" y="3302000"/>
          <p14:tracePt t="135900" x="7696200" y="3302000"/>
          <p14:tracePt t="135917" x="7842250" y="3302000"/>
          <p14:tracePt t="135934" x="7981950" y="3302000"/>
          <p14:tracePt t="135951" x="8108950" y="3302000"/>
          <p14:tracePt t="135968" x="8223250" y="3302000"/>
          <p14:tracePt t="135984" x="8350250" y="3302000"/>
          <p14:tracePt t="136001" x="8470900" y="3302000"/>
          <p14:tracePt t="136017" x="8604250" y="3302000"/>
          <p14:tracePt t="136036" x="8820150" y="3302000"/>
          <p14:tracePt t="136050" x="8997950" y="3308350"/>
          <p14:tracePt t="136067" x="9232900" y="3340100"/>
          <p14:tracePt t="136084" x="9480550" y="3346450"/>
          <p14:tracePt t="136101" x="9690100" y="3346450"/>
          <p14:tracePt t="136117" x="9842500" y="3346450"/>
          <p14:tracePt t="136134" x="9937750" y="3346450"/>
          <p14:tracePt t="136151" x="9944100" y="3346450"/>
          <p14:tracePt t="136335" x="9950450" y="3346450"/>
          <p14:tracePt t="136636" x="9944100" y="3340100"/>
          <p14:tracePt t="136660" x="9944100" y="3327400"/>
          <p14:tracePt t="136676" x="9944100" y="3321050"/>
          <p14:tracePt t="136863" x="9931400" y="3314700"/>
          <p14:tracePt t="136876" x="9925050" y="3308350"/>
          <p14:tracePt t="137605" x="9918700" y="3308350"/>
          <p14:tracePt t="137616" x="9912350" y="3308350"/>
          <p14:tracePt t="137622" x="9893300" y="3308350"/>
          <p14:tracePt t="137630" x="9855200" y="3308350"/>
          <p14:tracePt t="137645" x="9664700" y="3308350"/>
          <p14:tracePt t="137662" x="9226550" y="3308350"/>
          <p14:tracePt t="137678" x="8547100" y="3365500"/>
          <p14:tracePt t="137695" x="7854950" y="3498850"/>
          <p14:tracePt t="137712" x="7270750" y="3670300"/>
          <p14:tracePt t="137729" x="6781800" y="3790950"/>
          <p14:tracePt t="137745" x="6261100" y="3854450"/>
          <p14:tracePt t="137762" x="5892800" y="3917950"/>
          <p14:tracePt t="137779" x="5613400" y="3943350"/>
          <p14:tracePt t="137796" x="5276850" y="3943350"/>
          <p14:tracePt t="137812" x="5086350" y="3943350"/>
          <p14:tracePt t="137829" x="4895850" y="3949700"/>
          <p14:tracePt t="137845" x="4737100" y="3987800"/>
          <p14:tracePt t="137862" x="4597400" y="4000500"/>
          <p14:tracePt t="137878" x="4432300" y="4025900"/>
          <p14:tracePt t="137895" x="4267200" y="4044950"/>
          <p14:tracePt t="137912" x="4102100" y="4070350"/>
          <p14:tracePt t="137929" x="3943350" y="4095750"/>
          <p14:tracePt t="137945" x="3797300" y="4140200"/>
          <p14:tracePt t="137962" x="3670300" y="4178300"/>
          <p14:tracePt t="137981" x="3511550" y="4229100"/>
          <p14:tracePt t="137995" x="3492500" y="4241800"/>
          <p14:tracePt t="138012" x="3460750" y="4241800"/>
          <p14:tracePt t="138029" x="3454400" y="4241800"/>
          <p14:tracePt t="138046" x="3454400" y="4248150"/>
          <p14:tracePt t="138063" x="3429000" y="4248150"/>
          <p14:tracePt t="138079" x="3416300" y="4248150"/>
          <p14:tracePt t="138096" x="3397250" y="4248150"/>
          <p14:tracePt t="138112" x="3352800" y="4248150"/>
          <p14:tracePt t="138129" x="3282950" y="4248150"/>
          <p14:tracePt t="138146" x="3219450" y="4248150"/>
          <p14:tracePt t="138162" x="3194050" y="4235450"/>
          <p14:tracePt t="138179" x="3187700" y="4235450"/>
          <p14:tracePt t="138212" x="3168650" y="4222750"/>
          <p14:tracePt t="138229" x="3155950" y="4203700"/>
          <p14:tracePt t="138246" x="3143250" y="4171950"/>
          <p14:tracePt t="138262" x="3124200" y="4159250"/>
          <p14:tracePt t="138279" x="3105150" y="4127500"/>
          <p14:tracePt t="138296" x="3079750" y="4102100"/>
          <p14:tracePt t="138312" x="3067050" y="4070350"/>
          <p14:tracePt t="138329" x="3048000" y="4044950"/>
          <p14:tracePt t="138345" x="3041650" y="4032250"/>
          <p14:tracePt t="138362" x="3035300" y="4019550"/>
          <p14:tracePt t="138368" x="3028950" y="4019550"/>
          <p14:tracePt t="138399" x="3028950" y="4013200"/>
          <p14:tracePt t="138413" x="3028950" y="4000500"/>
          <p14:tracePt t="138437" x="3035300" y="3987800"/>
          <p14:tracePt t="138448" x="3048000" y="3987800"/>
          <p14:tracePt t="138454" x="3054350" y="3981450"/>
          <p14:tracePt t="138462" x="3079750" y="3981450"/>
          <p14:tracePt t="138479" x="3136900" y="3968750"/>
          <p14:tracePt t="138496" x="3213100" y="3968750"/>
          <p14:tracePt t="138513" x="3302000" y="3968750"/>
          <p14:tracePt t="138529" x="3416300" y="3968750"/>
          <p14:tracePt t="138546" x="3575050" y="3949700"/>
          <p14:tracePt t="138563" x="3765550" y="3949700"/>
          <p14:tracePt t="138580" x="3956050" y="3949700"/>
          <p14:tracePt t="138596" x="4292600" y="3949700"/>
          <p14:tracePt t="138613" x="4502150" y="3949700"/>
          <p14:tracePt t="138629" x="4699000" y="3949700"/>
          <p14:tracePt t="138646" x="4838700" y="3943350"/>
          <p14:tracePt t="138663" x="4946650" y="3943350"/>
          <p14:tracePt t="138679" x="5003800" y="3943350"/>
          <p14:tracePt t="138696" x="5048250" y="3930650"/>
          <p14:tracePt t="138713" x="5067300" y="3924300"/>
          <p14:tracePt t="138729" x="5080000" y="3924300"/>
          <p14:tracePt t="138763" x="5086350" y="3924300"/>
          <p14:tracePt t="138853" x="5092700" y="3924300"/>
          <p14:tracePt t="138888" x="5105400" y="3924300"/>
          <p14:tracePt t="138893" x="5118100" y="3924300"/>
          <p14:tracePt t="138909" x="5130800" y="3924300"/>
          <p14:tracePt t="138919" x="5143500" y="3924300"/>
          <p14:tracePt t="138929" x="5162550" y="3924300"/>
          <p14:tracePt t="138946" x="5200650" y="3924300"/>
          <p14:tracePt t="138964" x="5289550" y="3924300"/>
          <p14:tracePt t="138981" x="5461000" y="3937000"/>
          <p14:tracePt t="138996" x="5607050" y="3937000"/>
          <p14:tracePt t="139013" x="5746750" y="3937000"/>
          <p14:tracePt t="139030" x="5873750" y="3937000"/>
          <p14:tracePt t="139046" x="5924550" y="3937000"/>
          <p14:tracePt t="139063" x="5943600" y="3937000"/>
          <p14:tracePt t="139118" x="5949950" y="3937000"/>
          <p14:tracePt t="139137" x="5969000" y="3937000"/>
          <p14:tracePt t="139141" x="5975350" y="3937000"/>
          <p14:tracePt t="139152" x="5994400" y="3937000"/>
          <p14:tracePt t="139163" x="6007100" y="3943350"/>
          <p14:tracePt t="139180" x="6032500" y="3949700"/>
          <p14:tracePt t="139196" x="6057900" y="3949700"/>
          <p14:tracePt t="139382" x="6038850" y="3943350"/>
          <p14:tracePt t="139392" x="6026150" y="3943350"/>
          <p14:tracePt t="139401" x="6013450" y="3937000"/>
          <p14:tracePt t="139419" x="5943600" y="3930650"/>
          <p14:tracePt t="139438" x="5651500" y="3930650"/>
          <p14:tracePt t="139453" x="5194300" y="3917950"/>
          <p14:tracePt t="139469" x="4591050" y="3917950"/>
          <p14:tracePt t="139485" x="4203700" y="3917950"/>
          <p14:tracePt t="139502" x="3937000" y="3917950"/>
          <p14:tracePt t="139519" x="3816350" y="3917950"/>
          <p14:tracePt t="139536" x="3790950" y="3917950"/>
          <p14:tracePt t="139569" x="3816350" y="3905250"/>
          <p14:tracePt t="139586" x="3867150" y="3905250"/>
          <p14:tracePt t="139602" x="3905250" y="3905250"/>
          <p14:tracePt t="139619" x="3911600" y="3905250"/>
          <p14:tracePt t="139672" x="3911600" y="3917950"/>
          <p14:tracePt t="139774" x="3905250" y="3917950"/>
          <p14:tracePt t="139781" x="3898900" y="3917950"/>
          <p14:tracePt t="139807" x="3886200" y="3917950"/>
          <p14:tracePt t="139813" x="3879850" y="3917950"/>
          <p14:tracePt t="139829" x="3873500" y="3917950"/>
          <p14:tracePt t="139857" x="3867150" y="3917950"/>
          <p14:tracePt t="139873" x="3860800" y="3917950"/>
          <p14:tracePt t="139968" x="3854450" y="3911600"/>
          <p14:tracePt t="140014" x="3848100" y="3911600"/>
          <p14:tracePt t="140185" x="3854450" y="3911600"/>
          <p14:tracePt t="140189" x="3860800" y="3911600"/>
          <p14:tracePt t="140201" x="3867150" y="3911600"/>
          <p14:tracePt t="140208" x="3879850" y="3911600"/>
          <p14:tracePt t="140225" x="3905250" y="3911600"/>
          <p14:tracePt t="140242" x="3968750" y="3911600"/>
          <p14:tracePt t="140258" x="4108450" y="3911600"/>
          <p14:tracePt t="140275" x="4349750" y="3917950"/>
          <p14:tracePt t="140292" x="4705350" y="3937000"/>
          <p14:tracePt t="140309" x="5092700" y="3937000"/>
          <p14:tracePt t="140325" x="5130800" y="3930650"/>
          <p14:tracePt t="140342" x="5149850" y="3911600"/>
          <p14:tracePt t="140359" x="5143500" y="3905250"/>
          <p14:tracePt t="140375" x="5086350" y="3886200"/>
          <p14:tracePt t="140392" x="4984750" y="3873500"/>
          <p14:tracePt t="140408" x="4927600" y="3867150"/>
          <p14:tracePt t="140425" x="4921250" y="3867150"/>
          <p14:tracePt t="140576" x="4914900" y="3867150"/>
          <p14:tracePt t="140582" x="4902200" y="3867150"/>
          <p14:tracePt t="140601" x="4895850" y="3867150"/>
          <p14:tracePt t="140609" x="4876800" y="3867150"/>
          <p14:tracePt t="140626" x="4851400" y="3867150"/>
          <p14:tracePt t="140642" x="4826000" y="3867150"/>
          <p14:tracePt t="140659" x="4813300" y="3867150"/>
          <p14:tracePt t="140676" x="4794250" y="3867150"/>
          <p14:tracePt t="140734" x="4794250" y="3873500"/>
          <p14:tracePt t="140742" x="4794250" y="3879850"/>
          <p14:tracePt t="141359" x="4794250" y="3886200"/>
          <p14:tracePt t="141367" x="4787900" y="3898900"/>
          <p14:tracePt t="141374" x="4775200" y="3898900"/>
          <p14:tracePt t="141383" x="4756150" y="3898900"/>
          <p14:tracePt t="141400" x="4654550" y="3911600"/>
          <p14:tracePt t="141416" x="4349750" y="3917950"/>
          <p14:tracePt t="141433" x="3746500" y="3917950"/>
          <p14:tracePt t="141449" x="3054350" y="3917950"/>
          <p14:tracePt t="141466" x="2540000" y="3917950"/>
          <p14:tracePt t="141483" x="2266950" y="3917950"/>
          <p14:tracePt t="141499" x="2114550" y="3917950"/>
          <p14:tracePt t="141516" x="2076450" y="3917950"/>
          <p14:tracePt t="141696" x="2076450" y="3924300"/>
          <p14:tracePt t="141831" x="2082800" y="3924300"/>
          <p14:tracePt t="141842" x="2095500" y="3924300"/>
          <p14:tracePt t="141846" x="2114550" y="3924300"/>
          <p14:tracePt t="141857" x="2133600" y="3924300"/>
          <p14:tracePt t="141867" x="2190750" y="3924300"/>
          <p14:tracePt t="141884" x="2451100" y="3924300"/>
          <p14:tracePt t="141893" x="2705100" y="3924300"/>
          <p14:tracePt t="141900" x="3073400" y="3924300"/>
          <p14:tracePt t="141917" x="4381500" y="4051300"/>
          <p14:tracePt t="141933" x="4908550" y="4076700"/>
          <p14:tracePt t="141950" x="5099050" y="4076700"/>
          <p14:tracePt t="141967" x="5149850" y="4076700"/>
          <p14:tracePt t="142000" x="5149850" y="4083050"/>
          <p14:tracePt t="142016" x="5149850" y="4089400"/>
          <p14:tracePt t="142034" x="5099050" y="4089400"/>
          <p14:tracePt t="142067" x="5092700" y="4089400"/>
          <p14:tracePt t="142458" x="5099050" y="4076700"/>
          <p14:tracePt t="142463" x="5105400" y="4051300"/>
          <p14:tracePt t="142472" x="5137150" y="3987800"/>
          <p14:tracePt t="142482" x="5194300" y="3898900"/>
          <p14:tracePt t="142499" x="5283200" y="3689350"/>
          <p14:tracePt t="142515" x="5314950" y="3422650"/>
          <p14:tracePt t="142532" x="5314950" y="3257550"/>
          <p14:tracePt t="142549" x="5295900" y="3175000"/>
          <p14:tracePt t="142566" x="5270500" y="3143250"/>
          <p14:tracePt t="142582" x="5257800" y="3143250"/>
          <p14:tracePt t="142598" x="5251450" y="3143250"/>
          <p14:tracePt t="142615" x="5245100" y="3143250"/>
          <p14:tracePt t="142678" x="5232400" y="3155950"/>
          <p14:tracePt t="142695" x="5226050" y="3155950"/>
          <p14:tracePt t="142712" x="5226050" y="3162300"/>
          <p14:tracePt t="142720" x="5219700" y="3168650"/>
          <p14:tracePt t="142727" x="5207000" y="3175000"/>
          <p14:tracePt t="142737" x="5200650" y="3181350"/>
          <p14:tracePt t="142749" x="5181600" y="3181350"/>
          <p14:tracePt t="142768" x="5010150" y="3206750"/>
          <p14:tracePt t="142782" x="4775200" y="3213100"/>
          <p14:tracePt t="142799" x="4387850" y="3213100"/>
          <p14:tracePt t="142815" x="3784600" y="3213100"/>
          <p14:tracePt t="142832" x="3117850" y="3213100"/>
          <p14:tracePt t="142849" x="2508250" y="3225800"/>
          <p14:tracePt t="142865" x="2070100" y="3314700"/>
          <p14:tracePt t="142882" x="1879600" y="3333750"/>
          <p14:tracePt t="142899" x="1758950" y="3359150"/>
          <p14:tracePt t="142915" x="1720850" y="3365500"/>
          <p14:tracePt t="142932" x="1714500" y="3365500"/>
          <p14:tracePt t="142937" x="1708150" y="3365500"/>
          <p14:tracePt t="142950" x="1695450" y="3365500"/>
          <p14:tracePt t="142968" x="1663700" y="3371850"/>
          <p14:tracePt t="142982" x="1619250" y="3371850"/>
          <p14:tracePt t="142999" x="1593850" y="3371850"/>
          <p14:tracePt t="143016" x="1581150" y="3371850"/>
          <p14:tracePt t="143050" x="1568450" y="3371850"/>
          <p14:tracePt t="143066" x="1562100" y="3371850"/>
          <p14:tracePt t="143082" x="1549400" y="3384550"/>
          <p14:tracePt t="143099" x="1543050" y="3390900"/>
          <p14:tracePt t="143115" x="1524000" y="3409950"/>
          <p14:tracePt t="143132" x="1511300" y="3441700"/>
          <p14:tracePt t="143149" x="1511300" y="3448050"/>
          <p14:tracePt t="143166" x="1511300" y="3460750"/>
          <p14:tracePt t="143182" x="1511300" y="3467100"/>
          <p14:tracePt t="143199" x="1536700" y="3492500"/>
          <p14:tracePt t="143215" x="1581150" y="3511550"/>
          <p14:tracePt t="143232" x="1625600" y="3549650"/>
          <p14:tracePt t="143249" x="1676400" y="3575050"/>
          <p14:tracePt t="143266" x="1708150" y="3606800"/>
          <p14:tracePt t="143282" x="1733550" y="3625850"/>
          <p14:tracePt t="143299" x="1739900" y="3644900"/>
          <p14:tracePt t="143316" x="1758950" y="3663950"/>
          <p14:tracePt t="143332" x="1765300" y="3676650"/>
          <p14:tracePt t="143351" x="1790700" y="3695700"/>
          <p14:tracePt t="143366" x="1797050" y="3695700"/>
          <p14:tracePt t="143382" x="1828800" y="3721100"/>
          <p14:tracePt t="143399" x="1847850" y="3721100"/>
          <p14:tracePt t="143416" x="1873250" y="3727450"/>
          <p14:tracePt t="143433" x="1917700" y="3727450"/>
          <p14:tracePt t="143449" x="1962150" y="3727450"/>
          <p14:tracePt t="143466" x="2012950" y="3727450"/>
          <p14:tracePt t="143483" x="2076450" y="3727450"/>
          <p14:tracePt t="143499" x="2184400" y="3727450"/>
          <p14:tracePt t="143516" x="2292350" y="3727450"/>
          <p14:tracePt t="143532" x="2451100" y="3727450"/>
          <p14:tracePt t="143550" x="2647950" y="3727450"/>
          <p14:tracePt t="143567" x="3009900" y="3752850"/>
          <p14:tracePt t="143583" x="3251200" y="3771900"/>
          <p14:tracePt t="143600" x="3422650" y="3784600"/>
          <p14:tracePt t="143616" x="3543300" y="3810000"/>
          <p14:tracePt t="143633" x="3606800" y="3816350"/>
          <p14:tracePt t="143649" x="3632200" y="3822700"/>
          <p14:tracePt t="143666" x="3644900" y="3822700"/>
          <p14:tracePt t="143683" x="3651250" y="3829050"/>
          <p14:tracePt t="143699" x="3657600" y="3835400"/>
          <p14:tracePt t="143716" x="3670300" y="3835400"/>
          <p14:tracePt t="143733" x="3683000" y="3835400"/>
          <p14:tracePt t="143751" x="3740150" y="3854450"/>
          <p14:tracePt t="143766" x="3829050" y="3879850"/>
          <p14:tracePt t="143783" x="3943350" y="3905250"/>
          <p14:tracePt t="143800" x="4057650" y="3917950"/>
          <p14:tracePt t="143816" x="4146550" y="3917950"/>
          <p14:tracePt t="143833" x="4210050" y="3917950"/>
          <p14:tracePt t="143849" x="4267200" y="3917950"/>
          <p14:tracePt t="143866" x="4279900" y="3917950"/>
          <p14:tracePt t="143883" x="4298950" y="3917950"/>
          <p14:tracePt t="144098" x="4337050" y="3917950"/>
          <p14:tracePt t="144103" x="4419600" y="3917950"/>
          <p14:tracePt t="144117" x="4533900" y="3917950"/>
          <p14:tracePt t="144134" x="4832350" y="3917950"/>
          <p14:tracePt t="144151" x="5480050" y="3917950"/>
          <p14:tracePt t="144167" x="5695950" y="3917950"/>
          <p14:tracePt t="144183" x="6172200" y="3917950"/>
          <p14:tracePt t="144200" x="6280150" y="3917950"/>
          <p14:tracePt t="144216" x="6299200" y="3898900"/>
          <p14:tracePt t="144234" x="6305550" y="3898900"/>
          <p14:tracePt t="144266" x="6305550" y="3879850"/>
          <p14:tracePt t="144283" x="6299200" y="3873500"/>
          <p14:tracePt t="144300" x="6292850" y="3873500"/>
          <p14:tracePt t="144317" x="6280150" y="3867150"/>
          <p14:tracePt t="144350" x="6273800" y="3867150"/>
          <p14:tracePt t="144691" x="6229350" y="3867150"/>
          <p14:tracePt t="144698" x="6064250" y="3898900"/>
          <p14:tracePt t="144706" x="5753100" y="3930650"/>
          <p14:tracePt t="144715" x="5657850" y="3943350"/>
          <p14:tracePt t="145051" x="5626100" y="3911600"/>
          <p14:tracePt t="145060" x="5562600" y="3879850"/>
          <p14:tracePt t="145067" x="5511800" y="3829050"/>
          <p14:tracePt t="145075" x="5492750" y="3784600"/>
          <p14:tracePt t="145089" x="5473700" y="3759200"/>
          <p14:tracePt t="145105" x="5454650" y="3746500"/>
          <p14:tracePt t="145122" x="5454650" y="3740150"/>
          <p14:tracePt t="145178" x="5461000" y="3740150"/>
          <p14:tracePt t="145184" x="5480050" y="3740150"/>
          <p14:tracePt t="145193" x="5518150" y="3740150"/>
          <p14:tracePt t="145206" x="5562600" y="3746500"/>
          <p14:tracePt t="145224" x="5734050" y="3771900"/>
          <p14:tracePt t="145241" x="6045200" y="3816350"/>
          <p14:tracePt t="145255" x="6388100" y="3848100"/>
          <p14:tracePt t="145272" x="6750050" y="3886200"/>
          <p14:tracePt t="145289" x="6972300" y="3892550"/>
          <p14:tracePt t="145305" x="7131050" y="3892550"/>
          <p14:tracePt t="145322" x="7226300" y="3892550"/>
          <p14:tracePt t="145339" x="7296150" y="3892550"/>
          <p14:tracePt t="145355" x="7346950" y="3892550"/>
          <p14:tracePt t="145372" x="7372350" y="3892550"/>
          <p14:tracePt t="145389" x="7378700" y="3892550"/>
          <p14:tracePt t="145450" x="7391400" y="3892550"/>
          <p14:tracePt t="145475" x="7397750" y="3892550"/>
          <p14:tracePt t="145489" x="7410450" y="3886200"/>
          <p14:tracePt t="145496" x="7416800" y="3886200"/>
          <p14:tracePt t="145507" x="7429500" y="3886200"/>
          <p14:tracePt t="145522" x="7486650" y="3886200"/>
          <p14:tracePt t="145539" x="7677150" y="3886200"/>
          <p14:tracePt t="145556" x="8108950" y="3924300"/>
          <p14:tracePt t="145572" x="8737600" y="4019550"/>
          <p14:tracePt t="145589" x="9213850" y="4038600"/>
          <p14:tracePt t="145606" x="9480550" y="4038600"/>
          <p14:tracePt t="145623" x="9607550" y="4038600"/>
          <p14:tracePt t="145639" x="9645650" y="4038600"/>
          <p14:tracePt t="145880" x="9639300" y="4038600"/>
          <p14:tracePt t="145923" x="9626600" y="4038600"/>
          <p14:tracePt t="145928" x="9620250" y="4038600"/>
          <p14:tracePt t="145937" x="9601200" y="4038600"/>
          <p14:tracePt t="145954" x="9556750" y="4038600"/>
          <p14:tracePt t="145971" x="9493250" y="4038600"/>
          <p14:tracePt t="145987" x="9417050" y="4038600"/>
          <p14:tracePt t="146004" x="9334500" y="4038600"/>
          <p14:tracePt t="146021" x="9264650" y="4038600"/>
          <p14:tracePt t="146037" x="9239250" y="4032250"/>
          <p14:tracePt t="146054" x="9232900" y="4032250"/>
          <p14:tracePt t="146297" x="9226550" y="4025900"/>
          <p14:tracePt t="146305" x="9201150" y="4019550"/>
          <p14:tracePt t="146312" x="9182100" y="4019550"/>
          <p14:tracePt t="146321" x="9169400" y="4006850"/>
          <p14:tracePt t="146337" x="9124950" y="3994150"/>
          <p14:tracePt t="146354" x="9118600" y="3994150"/>
          <p14:tracePt t="146387" x="9105900" y="3981450"/>
          <p14:tracePt t="146490" x="9093200" y="3981450"/>
          <p14:tracePt t="146497" x="9086850" y="3975100"/>
          <p14:tracePt t="146505" x="9067800" y="3968750"/>
          <p14:tracePt t="146521" x="9055100" y="3962400"/>
          <p14:tracePt t="146537" x="9017000" y="3956050"/>
          <p14:tracePt t="146554" x="9004300" y="3943350"/>
          <p14:tracePt t="146571" x="8985250" y="3937000"/>
          <p14:tracePt t="146588" x="8966200" y="3937000"/>
          <p14:tracePt t="146605" x="8959850" y="3930650"/>
          <p14:tracePt t="146621" x="8940800" y="3924300"/>
          <p14:tracePt t="146638" x="8934450" y="3917950"/>
          <p14:tracePt t="146682" x="8928100" y="3917950"/>
          <p14:tracePt t="147000" x="8921750" y="3917950"/>
          <p14:tracePt t="147008" x="8909050" y="3917950"/>
          <p14:tracePt t="147017" x="8902700" y="3917950"/>
          <p14:tracePt t="147025" x="8890000" y="3917950"/>
          <p14:tracePt t="147043" x="8864600" y="3911600"/>
          <p14:tracePt t="147059" x="8851900" y="3911600"/>
          <p14:tracePt t="147092" x="8845550" y="3911600"/>
          <p14:tracePt t="147156" x="8845550" y="3905250"/>
          <p14:tracePt t="147428" x="8845550" y="3898900"/>
          <p14:tracePt t="147435" x="8858250" y="3892550"/>
          <p14:tracePt t="147444" x="8896350" y="3886200"/>
          <p14:tracePt t="147452" x="8940800" y="3873500"/>
          <p14:tracePt t="147469" x="9010650" y="3867150"/>
          <p14:tracePt t="147485" x="9074150" y="3867150"/>
          <p14:tracePt t="147502" x="9131300" y="3867150"/>
          <p14:tracePt t="147519" x="9156700" y="3867150"/>
          <p14:tracePt t="148882" x="9124950" y="3867150"/>
          <p14:tracePt t="148894" x="9048750" y="3867150"/>
          <p14:tracePt t="148900" x="8934450" y="3867150"/>
          <p14:tracePt t="148906" x="8743950" y="3867150"/>
          <p14:tracePt t="148922" x="8242300" y="3867150"/>
          <p14:tracePt t="148939" x="7664450" y="3867150"/>
          <p14:tracePt t="148956" x="7232650" y="3867150"/>
          <p14:tracePt t="148972" x="6927850" y="3892550"/>
          <p14:tracePt t="148989" x="6769100" y="3930650"/>
          <p14:tracePt t="149006" x="6731000" y="3930650"/>
          <p14:tracePt t="149022" x="6731000" y="3937000"/>
          <p14:tracePt t="149060" x="6724650" y="3937000"/>
          <p14:tracePt t="149077" x="6711950" y="3943350"/>
          <p14:tracePt t="149089" x="6680200" y="3943350"/>
          <p14:tracePt t="149106" x="6623050" y="3949700"/>
          <p14:tracePt t="149122" x="6572250" y="3949700"/>
          <p14:tracePt t="149139" x="6502400" y="3949700"/>
          <p14:tracePt t="149156" x="6426200" y="3949700"/>
          <p14:tracePt t="149173" x="6350000" y="3949700"/>
          <p14:tracePt t="149189" x="6305550" y="3949700"/>
          <p14:tracePt t="149206" x="6280150" y="3949700"/>
          <p14:tracePt t="149223" x="6261100" y="3949700"/>
          <p14:tracePt t="149239" x="6229350" y="3949700"/>
          <p14:tracePt t="149258" x="6165850" y="3949700"/>
          <p14:tracePt t="149273" x="6108700" y="3949700"/>
          <p14:tracePt t="149289" x="6064250" y="3949700"/>
          <p14:tracePt t="149306" x="6013450" y="3949700"/>
          <p14:tracePt t="149322" x="5981700" y="3949700"/>
          <p14:tracePt t="149339" x="5943600" y="3949700"/>
          <p14:tracePt t="149356" x="5892800" y="3949700"/>
          <p14:tracePt t="149372" x="5829300" y="3949700"/>
          <p14:tracePt t="149389" x="5772150" y="3949700"/>
          <p14:tracePt t="149406" x="5734050" y="3949700"/>
          <p14:tracePt t="149423" x="5708650" y="3949700"/>
          <p14:tracePt t="149605" x="5715000" y="3949700"/>
          <p14:tracePt t="149610" x="5727700" y="3949700"/>
          <p14:tracePt t="149623" x="5753100" y="3949700"/>
          <p14:tracePt t="149645" x="5873750" y="3949700"/>
          <p14:tracePt t="149662" x="6038850" y="3943350"/>
          <p14:tracePt t="149679" x="6254750" y="3905250"/>
          <p14:tracePt t="149695" x="6508750" y="3879850"/>
          <p14:tracePt t="149712" x="6826250" y="3841750"/>
          <p14:tracePt t="149731" x="7366000" y="3797300"/>
          <p14:tracePt t="149745" x="7537450" y="3797300"/>
          <p14:tracePt t="149762" x="7899400" y="3797300"/>
          <p14:tracePt t="149779" x="8089900" y="3797300"/>
          <p14:tracePt t="149795" x="8274050" y="3797300"/>
          <p14:tracePt t="149812" x="8426450" y="3797300"/>
          <p14:tracePt t="149829" x="8521700" y="3797300"/>
          <p14:tracePt t="149845" x="8585200" y="3797300"/>
          <p14:tracePt t="149862" x="8623300" y="3797300"/>
          <p14:tracePt t="149879" x="8648700" y="3797300"/>
          <p14:tracePt t="149895" x="8661400" y="3797300"/>
          <p14:tracePt t="149912" x="8667750" y="3797300"/>
          <p14:tracePt t="149929" x="8693150" y="3790950"/>
          <p14:tracePt t="149945" x="8712200" y="3790950"/>
          <p14:tracePt t="149962" x="8763000" y="3790950"/>
          <p14:tracePt t="149979" x="8820150" y="3790950"/>
          <p14:tracePt t="149996" x="8864600" y="3790950"/>
          <p14:tracePt t="150012" x="8909050" y="3790950"/>
          <p14:tracePt t="150029" x="8940800" y="3790950"/>
          <p14:tracePt t="150045" x="8966200" y="3790950"/>
          <p14:tracePt t="150062" x="8978900" y="3790950"/>
          <p14:tracePt t="150434" x="8991600" y="3790950"/>
          <p14:tracePt t="150443" x="9017000" y="3797300"/>
          <p14:tracePt t="150450" x="9048750" y="3803650"/>
          <p14:tracePt t="150459" x="9093200" y="3810000"/>
          <p14:tracePt t="150475" x="9194800" y="3829050"/>
          <p14:tracePt t="150492" x="9309100" y="3860800"/>
          <p14:tracePt t="150508" x="9359900" y="3873500"/>
          <p14:tracePt t="150525" x="9366250" y="3873500"/>
          <p14:tracePt t="150541" x="9372600" y="3873500"/>
          <p14:tracePt t="150573" x="9366250" y="3873500"/>
          <p14:tracePt t="150581" x="9347200" y="3873500"/>
          <p14:tracePt t="150592" x="9321800" y="3867150"/>
          <p14:tracePt t="150609" x="9290050" y="3860800"/>
          <p14:tracePt t="150625" x="9271000" y="3854450"/>
          <p14:tracePt t="151558" x="9277350" y="3854450"/>
          <p14:tracePt t="151563" x="9283700" y="3854450"/>
          <p14:tracePt t="151579" x="9296400" y="3860800"/>
          <p14:tracePt t="151603" x="9296400" y="3867150"/>
          <p14:tracePt t="151611" x="9302750" y="3867150"/>
          <p14:tracePt t="152198" x="9296400" y="3867150"/>
          <p14:tracePt t="152215" x="9290050" y="3867150"/>
          <p14:tracePt t="152222" x="9283700" y="3867150"/>
          <p14:tracePt t="152860" x="9271000" y="3867150"/>
          <p14:tracePt t="152900" x="9264650" y="3867150"/>
          <p14:tracePt t="152908" x="9251950" y="3873500"/>
          <p14:tracePt t="152917" x="9245600" y="3873500"/>
          <p14:tracePt t="152934" x="9207500" y="3873500"/>
          <p14:tracePt t="152951" x="9163050" y="3873500"/>
          <p14:tracePt t="152968" x="9118600" y="3873500"/>
          <p14:tracePt t="152984" x="9099550" y="3873500"/>
          <p14:tracePt t="153001" x="9080500" y="3873500"/>
          <p14:tracePt t="153018" x="9074150" y="3873500"/>
          <p14:tracePt t="153034" x="9067800" y="3873500"/>
          <p14:tracePt t="153060" x="9055100" y="3873500"/>
          <p14:tracePt t="153071" x="9055100" y="3879850"/>
          <p14:tracePt t="153886" x="9048750" y="3886200"/>
          <p14:tracePt t="153901" x="9042400" y="3886200"/>
          <p14:tracePt t="153909" x="9036050" y="3892550"/>
          <p14:tracePt t="153919" x="9017000" y="3892550"/>
          <p14:tracePt t="153935" x="8972550" y="3898900"/>
          <p14:tracePt t="153952" x="8928100" y="3911600"/>
          <p14:tracePt t="153969" x="8877300" y="3911600"/>
          <p14:tracePt t="153986" x="8851900" y="3911600"/>
          <p14:tracePt t="154002" x="8832850" y="3911600"/>
          <p14:tracePt t="154173" x="8820150" y="3911600"/>
          <p14:tracePt t="154191" x="8807450" y="3911600"/>
          <p14:tracePt t="154198" x="8794750" y="3911600"/>
          <p14:tracePt t="154207" x="8782050" y="3911600"/>
          <p14:tracePt t="154219" x="8769350" y="3911600"/>
          <p14:tracePt t="154236" x="8743950" y="3911600"/>
          <p14:tracePt t="154253" x="8731250" y="3911600"/>
          <p14:tracePt t="154269" x="8705850" y="3911600"/>
          <p14:tracePt t="154286" x="8693150" y="3911600"/>
          <p14:tracePt t="154303" x="8680450" y="3911600"/>
          <p14:tracePt t="154319" x="8674100" y="3911600"/>
          <p14:tracePt t="154525" x="8667750" y="3911600"/>
          <p14:tracePt t="154540" x="8648700" y="3911600"/>
          <p14:tracePt t="154549" x="8642350" y="3911600"/>
          <p14:tracePt t="154556" x="8623300" y="3911600"/>
          <p14:tracePt t="154565" x="8610600" y="3905250"/>
          <p14:tracePt t="154582" x="8572500" y="3905250"/>
          <p14:tracePt t="154598" x="8547100" y="3905250"/>
          <p14:tracePt t="154615" x="8540750" y="3905250"/>
          <p14:tracePt t="154632" x="8534400" y="3905250"/>
          <p14:tracePt t="154736" x="8528050" y="3905250"/>
          <p14:tracePt t="154767" x="8521700" y="3905250"/>
          <p14:tracePt t="154781" x="8515350" y="3905250"/>
          <p14:tracePt t="154805" x="8509000" y="3905250"/>
          <p14:tracePt t="154828" x="8496300" y="3905250"/>
          <p14:tracePt t="154845" x="8489950" y="3905250"/>
          <p14:tracePt t="154854" x="8483600" y="3905250"/>
          <p14:tracePt t="154860" x="8477250" y="3905250"/>
          <p14:tracePt t="154871" x="8470900" y="3905250"/>
          <p14:tracePt t="154882" x="8464550" y="3905250"/>
          <p14:tracePt t="154900" x="8451850" y="3905250"/>
          <p14:tracePt t="154932" x="8445500" y="3905250"/>
          <p14:tracePt t="154981" x="8426450" y="3905250"/>
          <p14:tracePt t="154997" x="8420100" y="3905250"/>
          <p14:tracePt t="155005" x="8401050" y="3905250"/>
          <p14:tracePt t="155015" x="8394700" y="3905250"/>
          <p14:tracePt t="155032" x="8369300" y="3905250"/>
          <p14:tracePt t="155049" x="8350250" y="3905250"/>
          <p14:tracePt t="155065" x="8337550" y="3905250"/>
          <p14:tracePt t="155099" x="8324850" y="3905250"/>
          <p14:tracePt t="155845" x="8337550" y="3905250"/>
          <p14:tracePt t="155857" x="8350250" y="3905250"/>
          <p14:tracePt t="155863" x="8369300" y="3905250"/>
          <p14:tracePt t="155871" x="8401050" y="3905250"/>
          <p14:tracePt t="155885" x="8477250" y="3905250"/>
          <p14:tracePt t="155902" x="8540750" y="3905250"/>
          <p14:tracePt t="155919" x="8572500" y="3905250"/>
          <p14:tracePt t="155935" x="8616950" y="3905250"/>
          <p14:tracePt t="155952" x="8642350" y="3905250"/>
          <p14:tracePt t="155969" x="8655050" y="3905250"/>
          <p14:tracePt t="155985" x="8667750" y="3905250"/>
          <p14:tracePt t="156002" x="8674100" y="3905250"/>
          <p14:tracePt t="156360" x="8667750" y="3905250"/>
          <p14:tracePt t="156384" x="8661400" y="3905250"/>
          <p14:tracePt t="156389" x="8655050" y="3905250"/>
          <p14:tracePt t="156614" x="8648700" y="3905250"/>
          <p14:tracePt t="156624" x="8642350" y="3905250"/>
          <p14:tracePt t="156632" x="8636000" y="3905250"/>
          <p14:tracePt t="156637" x="8629650" y="3905250"/>
          <p14:tracePt t="156654" x="8623300" y="3905250"/>
          <p14:tracePt t="156917" x="8610600" y="3905250"/>
          <p14:tracePt t="157726" x="8604250" y="3905250"/>
          <p14:tracePt t="157734" x="8597900" y="3905250"/>
          <p14:tracePt t="157750" x="8585200" y="3905250"/>
          <p14:tracePt t="157760" x="8578850" y="3905250"/>
          <p14:tracePt t="157766" x="8566150" y="3905250"/>
          <p14:tracePt t="157783" x="8528050" y="3905250"/>
          <p14:tracePt t="157800" x="8502650" y="3905250"/>
          <p14:tracePt t="157816" x="8470900" y="3905250"/>
          <p14:tracePt t="157833" x="8388350" y="3886200"/>
          <p14:tracePt t="157850" x="8324850" y="3879850"/>
          <p14:tracePt t="157867" x="8261350" y="3873500"/>
          <p14:tracePt t="157883" x="8204200" y="3867150"/>
          <p14:tracePt t="157902" x="8147050" y="3854450"/>
          <p14:tracePt t="157917" x="8064500" y="3841750"/>
          <p14:tracePt t="157933" x="8001000" y="3841750"/>
          <p14:tracePt t="157950" x="7918450" y="3841750"/>
          <p14:tracePt t="157967" x="7867650" y="3841750"/>
          <p14:tracePt t="157983" x="7823200" y="3841750"/>
          <p14:tracePt t="158000" x="7810500" y="3841750"/>
          <p14:tracePt t="158017" x="7797800" y="3841750"/>
          <p14:tracePt t="158033" x="7766050" y="3841750"/>
          <p14:tracePt t="158050" x="7689850" y="3841750"/>
          <p14:tracePt t="158067" x="7594600" y="3841750"/>
          <p14:tracePt t="158083" x="7486650" y="3841750"/>
          <p14:tracePt t="158101" x="7391400" y="3841750"/>
          <p14:tracePt t="158117" x="7302500" y="3841750"/>
          <p14:tracePt t="158134" x="7219950" y="3841750"/>
          <p14:tracePt t="158150" x="7169150" y="3841750"/>
          <p14:tracePt t="158167" x="7112000" y="3822700"/>
          <p14:tracePt t="158183" x="7061200" y="3816350"/>
          <p14:tracePt t="158200" x="6965950" y="3816350"/>
          <p14:tracePt t="158217" x="6845300" y="3797300"/>
          <p14:tracePt t="158234" x="6686550" y="3771900"/>
          <p14:tracePt t="158241" x="6610350" y="3765550"/>
          <p14:tracePt t="158250" x="6546850" y="3759200"/>
          <p14:tracePt t="158267" x="6388100" y="3740150"/>
          <p14:tracePt t="158284" x="6248400" y="3740150"/>
          <p14:tracePt t="158301" x="6076950" y="3740150"/>
          <p14:tracePt t="158318" x="5721350" y="3740150"/>
          <p14:tracePt t="158334" x="5441950" y="3740150"/>
          <p14:tracePt t="158350" x="5219700" y="3740150"/>
          <p14:tracePt t="158367" x="5022850" y="3740150"/>
          <p14:tracePt t="158383" x="4883150" y="3740150"/>
          <p14:tracePt t="158400" x="4781550" y="3721100"/>
          <p14:tracePt t="158417" x="4718050" y="3721100"/>
          <p14:tracePt t="158434" x="4667250" y="3721100"/>
          <p14:tracePt t="158451" x="4648200" y="3721100"/>
          <p14:tracePt t="158467" x="4635500" y="3721100"/>
          <p14:tracePt t="158503" x="4629150" y="3721100"/>
          <p14:tracePt t="158510" x="4622800" y="3721100"/>
          <p14:tracePt t="158522" x="4616450" y="3721100"/>
          <p14:tracePt t="158534" x="4591050" y="3721100"/>
          <p14:tracePt t="158550" x="4546600" y="3721100"/>
          <p14:tracePt t="158567" x="4502150" y="3721100"/>
          <p14:tracePt t="158583" x="4438650" y="3721100"/>
          <p14:tracePt t="158600" x="4343400" y="3721100"/>
          <p14:tracePt t="158617" x="4229100" y="3721100"/>
          <p14:tracePt t="158634" x="4095750" y="3721100"/>
          <p14:tracePt t="158651" x="3917950" y="3721100"/>
          <p14:tracePt t="158667" x="3708400" y="3721100"/>
          <p14:tracePt t="158684" x="3511550" y="3721100"/>
          <p14:tracePt t="158701" x="3352800" y="3721100"/>
          <p14:tracePt t="158717" x="3314700" y="3721100"/>
          <p14:tracePt t="158734" x="3263900" y="3733800"/>
          <p14:tracePt t="158750" x="3251200" y="3733800"/>
          <p14:tracePt t="158767" x="3232150" y="3740150"/>
          <p14:tracePt t="158790" x="3219450" y="3740150"/>
          <p14:tracePt t="158804" x="3206750" y="3740150"/>
          <p14:tracePt t="158817" x="3168650" y="3759200"/>
          <p14:tracePt t="158834" x="3136900" y="3771900"/>
          <p14:tracePt t="158851" x="3086100" y="3778250"/>
          <p14:tracePt t="158867" x="3054350" y="3790950"/>
          <p14:tracePt t="158885" x="2997200" y="3803650"/>
          <p14:tracePt t="158900" x="2901950" y="3822700"/>
          <p14:tracePt t="158917" x="2768600" y="3848100"/>
          <p14:tracePt t="158934" x="2692400" y="3867150"/>
          <p14:tracePt t="158951" x="2628900" y="3892550"/>
          <p14:tracePt t="158967" x="2603500" y="3905250"/>
          <p14:tracePt t="158984" x="2578100" y="3930650"/>
          <p14:tracePt t="159001" x="2559050" y="3949700"/>
          <p14:tracePt t="159018" x="2552700" y="3962400"/>
          <p14:tracePt t="159034" x="2546350" y="3968750"/>
          <p14:tracePt t="159051" x="2533650" y="3994150"/>
          <p14:tracePt t="159068" x="2520950" y="4019550"/>
          <p14:tracePt t="159084" x="2508250" y="4038600"/>
          <p14:tracePt t="159102" x="2482850" y="4064000"/>
          <p14:tracePt t="159117" x="2476500" y="4070350"/>
          <p14:tracePt t="159134" x="2463800" y="4076700"/>
          <p14:tracePt t="159151" x="2457450" y="4076700"/>
          <p14:tracePt t="159255" x="2451100" y="4083050"/>
          <p14:tracePt t="159262" x="2444750" y="4089400"/>
          <p14:tracePt t="159280" x="2438400" y="4089400"/>
          <p14:tracePt t="159289" x="2425700" y="4095750"/>
          <p14:tracePt t="159301" x="2387600" y="4108450"/>
          <p14:tracePt t="159318" x="2362200" y="4108450"/>
          <p14:tracePt t="159334" x="2330450" y="4114800"/>
          <p14:tracePt t="159351" x="2311400" y="4114800"/>
          <p14:tracePt t="159367" x="2305050" y="4114800"/>
          <p14:tracePt t="159401" x="2292350" y="4114800"/>
          <p14:tracePt t="159418" x="2260600" y="4114800"/>
          <p14:tracePt t="159435" x="2216150" y="4114800"/>
          <p14:tracePt t="159451" x="2152650" y="4114800"/>
          <p14:tracePt t="159468" x="2095500" y="4114800"/>
          <p14:tracePt t="159486" x="2051050" y="4114800"/>
          <p14:tracePt t="159698" x="2044700" y="4114800"/>
          <p14:tracePt t="159703" x="2038350" y="4114800"/>
          <p14:tracePt t="159711" x="2032000" y="4114800"/>
          <p14:tracePt t="159721" x="2025650" y="4114800"/>
          <p14:tracePt t="159738" x="2000250" y="4114800"/>
          <p14:tracePt t="159755" x="1987550" y="4114800"/>
          <p14:tracePt t="159772" x="1981200" y="4114800"/>
          <p14:tracePt t="160010" x="1974850" y="4114800"/>
          <p14:tracePt t="160015" x="1968500" y="4114800"/>
          <p14:tracePt t="160024" x="1949450" y="4114800"/>
          <p14:tracePt t="160033" x="1943100" y="4114800"/>
          <p14:tracePt t="160050" x="1936750" y="4114800"/>
          <p14:tracePt t="160067" x="1924050" y="4108450"/>
          <p14:tracePt t="160084" x="1911350" y="4095750"/>
          <p14:tracePt t="160100" x="1911350" y="4089400"/>
          <p14:tracePt t="160117" x="1911350" y="4083050"/>
          <p14:tracePt t="160134" x="1911350" y="4064000"/>
          <p14:tracePt t="160407" x="1917700" y="4051300"/>
          <p14:tracePt t="160415" x="1924050" y="4051300"/>
          <p14:tracePt t="160424" x="1936750" y="4051300"/>
          <p14:tracePt t="160434" x="1962150" y="4051300"/>
          <p14:tracePt t="160450" x="2038350" y="4051300"/>
          <p14:tracePt t="160467" x="2114550" y="4051300"/>
          <p14:tracePt t="160484" x="2216150" y="4051300"/>
          <p14:tracePt t="160501" x="2355850" y="4051300"/>
          <p14:tracePt t="160518" x="2514600" y="4051300"/>
          <p14:tracePt t="160534" x="2628900" y="4051300"/>
          <p14:tracePt t="160551" x="2692400" y="4051300"/>
          <p14:tracePt t="160567" x="2698750" y="4051300"/>
          <p14:tracePt t="160687" x="2711450" y="4051300"/>
          <p14:tracePt t="160695" x="2717800" y="4051300"/>
          <p14:tracePt t="160706" x="2724150" y="4051300"/>
          <p14:tracePt t="160720" x="2774950" y="4051300"/>
          <p14:tracePt t="160751" x="2946400" y="4051300"/>
          <p14:tracePt t="160767" x="3086100" y="4051300"/>
          <p14:tracePt t="160784" x="3263900" y="4051300"/>
          <p14:tracePt t="160801" x="3486150" y="4051300"/>
          <p14:tracePt t="160818" x="3740150" y="4051300"/>
          <p14:tracePt t="160834" x="4006850" y="4051300"/>
          <p14:tracePt t="160851" x="4216400" y="4051300"/>
          <p14:tracePt t="160867" x="4349750" y="4051300"/>
          <p14:tracePt t="160884" x="4419600" y="4051300"/>
          <p14:tracePt t="160901" x="4451350" y="4051300"/>
          <p14:tracePt t="160918" x="4476750" y="4051300"/>
          <p14:tracePt t="160934" x="4508500" y="4051300"/>
          <p14:tracePt t="160951" x="4552950" y="4051300"/>
          <p14:tracePt t="160967" x="4622800" y="4051300"/>
          <p14:tracePt t="160984" x="4686300" y="4051300"/>
          <p14:tracePt t="161001" x="4775200" y="4070350"/>
          <p14:tracePt t="161018" x="4838700" y="4076700"/>
          <p14:tracePt t="161034" x="4914900" y="4076700"/>
          <p14:tracePt t="161051" x="4984750" y="4076700"/>
          <p14:tracePt t="161067" x="5080000" y="4076700"/>
          <p14:tracePt t="161084" x="5187950" y="4076700"/>
          <p14:tracePt t="161101" x="5270500" y="4076700"/>
          <p14:tracePt t="161118" x="5365750" y="4076700"/>
          <p14:tracePt t="161134" x="5499100" y="4083050"/>
          <p14:tracePt t="161151" x="5600700" y="4102100"/>
          <p14:tracePt t="161168" x="5683250" y="4114800"/>
          <p14:tracePt t="161185" x="5784850" y="4127500"/>
          <p14:tracePt t="161201" x="5905500" y="4146550"/>
          <p14:tracePt t="161218" x="6032500" y="4159250"/>
          <p14:tracePt t="161235" x="6165850" y="4165600"/>
          <p14:tracePt t="161251" x="6267450" y="4165600"/>
          <p14:tracePt t="161268" x="6337300" y="4165600"/>
          <p14:tracePt t="161277" x="6369050" y="4165600"/>
          <p14:tracePt t="161284" x="6388100" y="4165600"/>
          <p14:tracePt t="161301" x="6394450" y="4165600"/>
          <p14:tracePt t="161322" x="6400800" y="4165600"/>
          <p14:tracePt t="161352" x="6407150" y="4165600"/>
          <p14:tracePt t="161360" x="6419850" y="4165600"/>
          <p14:tracePt t="161368" x="6432550" y="4165600"/>
          <p14:tracePt t="161384" x="6477000" y="4165600"/>
          <p14:tracePt t="161401" x="6553200" y="4165600"/>
          <p14:tracePt t="161418" x="6648450" y="4165600"/>
          <p14:tracePt t="161435" x="6781800" y="4165600"/>
          <p14:tracePt t="161452" x="6940550" y="4165600"/>
          <p14:tracePt t="161468" x="7143750" y="4165600"/>
          <p14:tracePt t="161485" x="7334250" y="4165600"/>
          <p14:tracePt t="161502" x="7512050" y="4165600"/>
          <p14:tracePt t="161518" x="7759700" y="4140200"/>
          <p14:tracePt t="161534" x="7899400" y="4121150"/>
          <p14:tracePt t="161551" x="8045450" y="4108450"/>
          <p14:tracePt t="161568" x="8178800" y="4089400"/>
          <p14:tracePt t="161585" x="8274050" y="4089400"/>
          <p14:tracePt t="161601" x="8337550" y="4089400"/>
          <p14:tracePt t="161618" x="8388350" y="4089400"/>
          <p14:tracePt t="161635" x="8432800" y="4089400"/>
          <p14:tracePt t="161651" x="8477250" y="4089400"/>
          <p14:tracePt t="161668" x="8509000" y="4089400"/>
          <p14:tracePt t="161685" x="8547100" y="4089400"/>
          <p14:tracePt t="161701" x="8578850" y="4089400"/>
          <p14:tracePt t="161719" x="8616950" y="4089400"/>
          <p14:tracePt t="161735" x="8636000" y="4089400"/>
          <p14:tracePt t="161752" x="8642350" y="4089400"/>
          <p14:tracePt t="161768" x="8648700" y="4089400"/>
          <p14:tracePt t="161987" x="8655050" y="4089400"/>
          <p14:tracePt t="162122" x="8655050" y="4095750"/>
          <p14:tracePt t="162169" x="8648700" y="4102100"/>
          <p14:tracePt t="162539" x="8705850" y="4102100"/>
          <p14:tracePt t="162546" x="8782050" y="4102100"/>
          <p14:tracePt t="162553" x="8851900" y="4102100"/>
          <p14:tracePt t="162564" x="8928100" y="4102100"/>
          <p14:tracePt t="162580" x="9086850" y="4102100"/>
          <p14:tracePt t="162597" x="9277350" y="4102100"/>
          <p14:tracePt t="162614" x="9537700" y="4102100"/>
          <p14:tracePt t="162633" x="10013950" y="4102100"/>
          <p14:tracePt t="162647" x="10236200" y="4102100"/>
          <p14:tracePt t="162664" x="10363200" y="4102100"/>
          <p14:tracePt t="162680" x="10414000" y="4108450"/>
          <p14:tracePt t="162875" x="10401300" y="4108450"/>
          <p14:tracePt t="162883" x="10394950" y="4108450"/>
          <p14:tracePt t="162891" x="10375900" y="4108450"/>
          <p14:tracePt t="162897" x="10344150" y="4108450"/>
          <p14:tracePt t="162914" x="10261600" y="4108450"/>
          <p14:tracePt t="162931" x="10071100" y="4108450"/>
          <p14:tracePt t="162947" x="9652000" y="4108450"/>
          <p14:tracePt t="162964" x="8788400" y="4108450"/>
          <p14:tracePt t="162981" x="7842250" y="4140200"/>
          <p14:tracePt t="162997" x="7029450" y="4235450"/>
          <p14:tracePt t="163014" x="6419850" y="4330700"/>
          <p14:tracePt t="163031" x="5886450" y="4470400"/>
          <p14:tracePt t="163048" x="5683250" y="4489450"/>
          <p14:tracePt t="163064" x="5543550" y="4495800"/>
          <p14:tracePt t="163081" x="5435600" y="4495800"/>
          <p14:tracePt t="163098" x="5334000" y="4495800"/>
          <p14:tracePt t="163114" x="5226050" y="4495800"/>
          <p14:tracePt t="163131" x="5099050" y="4495800"/>
          <p14:tracePt t="163147" x="4978400" y="4476750"/>
          <p14:tracePt t="163164" x="4819650" y="4464050"/>
          <p14:tracePt t="163181" x="4679950" y="4438650"/>
          <p14:tracePt t="163198" x="4527550" y="4438650"/>
          <p14:tracePt t="163215" x="4349750" y="4438650"/>
          <p14:tracePt t="163231" x="4114800" y="4438650"/>
          <p14:tracePt t="163248" x="3765550" y="4438650"/>
          <p14:tracePt t="163264" x="3606800" y="4438650"/>
          <p14:tracePt t="163281" x="3511550" y="4438650"/>
          <p14:tracePt t="163298" x="3422650" y="4438650"/>
          <p14:tracePt t="163314" x="3365500" y="4432300"/>
          <p14:tracePt t="163331" x="3314700" y="4425950"/>
          <p14:tracePt t="163348" x="3257550" y="4419600"/>
          <p14:tracePt t="163364" x="3232150" y="4406900"/>
          <p14:tracePt t="163381" x="3219450" y="4400550"/>
          <p14:tracePt t="163398" x="3194050" y="4394200"/>
          <p14:tracePt t="163414" x="3143250" y="4394200"/>
          <p14:tracePt t="163431" x="2997200" y="4394200"/>
          <p14:tracePt t="163448" x="2870200" y="4394200"/>
          <p14:tracePt t="163464" x="2717800" y="4394200"/>
          <p14:tracePt t="163481" x="2571750" y="4394200"/>
          <p14:tracePt t="163498" x="2413000" y="4387850"/>
          <p14:tracePt t="163515" x="2286000" y="4387850"/>
          <p14:tracePt t="163531" x="2222500" y="4387850"/>
          <p14:tracePt t="163548" x="2197100" y="4387850"/>
          <p14:tracePt t="163581" x="2190750" y="4375150"/>
          <p14:tracePt t="163598" x="2171700" y="4375150"/>
          <p14:tracePt t="163616" x="2076450" y="4375150"/>
          <p14:tracePt t="163631" x="1981200" y="4375150"/>
          <p14:tracePt t="163648" x="1905000" y="4387850"/>
          <p14:tracePt t="163665" x="1860550" y="4394200"/>
          <p14:tracePt t="163681" x="1841500" y="4394200"/>
          <p14:tracePt t="163764" x="1835150" y="4394200"/>
          <p14:tracePt t="163772" x="1835150" y="4400550"/>
          <p14:tracePt t="163789" x="1828800" y="4406900"/>
          <p14:tracePt t="163798" x="1822450" y="4406900"/>
          <p14:tracePt t="163930" x="1816100" y="4406900"/>
          <p14:tracePt t="163954" x="1809750" y="4406900"/>
          <p14:tracePt t="163996" x="1797050" y="4406900"/>
          <p14:tracePt t="164124" x="1816100" y="4406900"/>
          <p14:tracePt t="164130" x="1847850" y="4419600"/>
          <p14:tracePt t="164138" x="1905000" y="4432300"/>
          <p14:tracePt t="164148" x="1987550" y="4432300"/>
          <p14:tracePt t="164165" x="2247900" y="4432300"/>
          <p14:tracePt t="164182" x="2616200" y="4432300"/>
          <p14:tracePt t="164199" x="3136900" y="4432300"/>
          <p14:tracePt t="164215" x="3568700" y="4432300"/>
          <p14:tracePt t="164232" x="3987800" y="4432300"/>
          <p14:tracePt t="164248" x="4133850" y="4432300"/>
          <p14:tracePt t="164265" x="4178300" y="4432300"/>
          <p14:tracePt t="164356" x="4191000" y="4432300"/>
          <p14:tracePt t="164371" x="4216400" y="4438650"/>
          <p14:tracePt t="164377" x="4222750" y="4445000"/>
          <p14:tracePt t="164387" x="4248150" y="4445000"/>
          <p14:tracePt t="164398" x="4260850" y="4451350"/>
          <p14:tracePt t="164415" x="4318000" y="4470400"/>
          <p14:tracePt t="164432" x="4368800" y="4470400"/>
          <p14:tracePt t="164448" x="4451350" y="4476750"/>
          <p14:tracePt t="164465" x="4514850" y="4476750"/>
          <p14:tracePt t="164482" x="4559300" y="4476750"/>
          <p14:tracePt t="164499" x="4597400" y="4476750"/>
          <p14:tracePt t="164515" x="4641850" y="4476750"/>
          <p14:tracePt t="164532" x="4699000" y="4476750"/>
          <p14:tracePt t="164549" x="4781550" y="4476750"/>
          <p14:tracePt t="164566" x="4870450" y="4476750"/>
          <p14:tracePt t="164582" x="4978400" y="4476750"/>
          <p14:tracePt t="164599" x="5048250" y="4476750"/>
          <p14:tracePt t="164616" x="5099050" y="4476750"/>
          <p14:tracePt t="164632" x="5124450" y="4476750"/>
          <p14:tracePt t="164708" x="5130800" y="4483100"/>
          <p14:tracePt t="164715" x="5143500" y="4489450"/>
          <p14:tracePt t="164729" x="5156200" y="4495800"/>
          <p14:tracePt t="164738" x="5162550" y="4495800"/>
          <p14:tracePt t="164749" x="5175250" y="4502150"/>
          <p14:tracePt t="164766" x="5194300" y="4508500"/>
          <p14:tracePt t="164783" x="5213350" y="4514850"/>
          <p14:tracePt t="164800" x="5232400" y="4521200"/>
          <p14:tracePt t="164818" x="5276850" y="4527550"/>
          <p14:tracePt t="164833" x="5308600" y="4527550"/>
          <p14:tracePt t="164849" x="5334000" y="4527550"/>
          <p14:tracePt t="164859" x="5346700" y="4527550"/>
          <p14:tracePt t="164865" x="5365750" y="4527550"/>
          <p14:tracePt t="165132" x="5365750" y="4533900"/>
          <p14:tracePt t="165140" x="5346700" y="4533900"/>
          <p14:tracePt t="165147" x="5340350" y="4533900"/>
          <p14:tracePt t="165732" x="5346700" y="4533900"/>
          <p14:tracePt t="165745" x="5359400" y="4533900"/>
          <p14:tracePt t="165754" x="5391150" y="4533900"/>
          <p14:tracePt t="165765" x="5397500" y="4533900"/>
          <p14:tracePt t="165773" x="5416550" y="4527550"/>
          <p14:tracePt t="165997" x="5397500" y="4521200"/>
          <p14:tracePt t="166011" x="5384800" y="4514850"/>
          <p14:tracePt t="166141" x="5384800" y="4502150"/>
          <p14:tracePt t="166180" x="5378450" y="4495800"/>
          <p14:tracePt t="166186" x="5359400" y="4495800"/>
          <p14:tracePt t="166197" x="5340350" y="4495800"/>
          <p14:tracePt t="166207" x="5314950" y="4495800"/>
          <p14:tracePt t="166224" x="5270500" y="4495800"/>
          <p14:tracePt t="166241" x="5226050" y="4495800"/>
          <p14:tracePt t="166257" x="5219700" y="4495800"/>
          <p14:tracePt t="166390" x="5219700" y="4489450"/>
          <p14:tracePt t="166412" x="5219700" y="4483100"/>
          <p14:tracePt t="166418" x="5219700" y="4476750"/>
          <p14:tracePt t="166428" x="5226050" y="4476750"/>
          <p14:tracePt t="166441" x="5232400" y="4476750"/>
          <p14:tracePt t="166457" x="5270500" y="4464050"/>
          <p14:tracePt t="166474" x="5302250" y="4464050"/>
          <p14:tracePt t="166491" x="5314950" y="4457700"/>
          <p14:tracePt t="166508" x="5327650" y="4457700"/>
          <p14:tracePt t="166524" x="5340350" y="4457700"/>
          <p14:tracePt t="166541" x="5359400" y="4451350"/>
          <p14:tracePt t="166557" x="5365750" y="4451350"/>
          <p14:tracePt t="166574" x="5384800" y="4445000"/>
          <p14:tracePt t="166591" x="5410200" y="4438650"/>
          <p14:tracePt t="166608" x="5429250" y="4438650"/>
          <p14:tracePt t="166625" x="5454650" y="4432300"/>
          <p14:tracePt t="166642" x="5467350" y="4432300"/>
          <p14:tracePt t="166658" x="5480050" y="4432300"/>
          <p14:tracePt t="166674" x="5486400" y="4425950"/>
          <p14:tracePt t="166691" x="5499100" y="4425950"/>
          <p14:tracePt t="166708" x="5505450" y="4425950"/>
          <p14:tracePt t="166724" x="5524500" y="4425950"/>
          <p14:tracePt t="166741" x="5549900" y="4425950"/>
          <p14:tracePt t="166758" x="5568950" y="4425950"/>
          <p14:tracePt t="166774" x="5588000" y="4425950"/>
          <p14:tracePt t="166791" x="5594350" y="4425950"/>
          <p14:tracePt t="166824" x="5600700" y="4425950"/>
          <p14:tracePt t="166841" x="5600700" y="4419600"/>
          <p14:tracePt t="166858" x="5613400" y="4419600"/>
          <p14:tracePt t="166949" x="5619750" y="4419600"/>
          <p14:tracePt t="166981" x="5626100" y="4419600"/>
          <p14:tracePt t="166986" x="5638800" y="4419600"/>
          <p14:tracePt t="166996" x="5651500" y="4419600"/>
          <p14:tracePt t="167009" x="5676900" y="4419600"/>
          <p14:tracePt t="167025" x="5708650" y="4419600"/>
          <p14:tracePt t="167041" x="5797550" y="4419600"/>
          <p14:tracePt t="167058" x="5854700" y="4419600"/>
          <p14:tracePt t="167075" x="5918200" y="4419600"/>
          <p14:tracePt t="167091" x="5962650" y="4419600"/>
          <p14:tracePt t="167108" x="6007100" y="4419600"/>
          <p14:tracePt t="167125" x="6032500" y="4419600"/>
          <p14:tracePt t="167141" x="6076950" y="4419600"/>
          <p14:tracePt t="167158" x="6102350" y="4419600"/>
          <p14:tracePt t="167175" x="6140450" y="4419600"/>
          <p14:tracePt t="167191" x="6172200" y="4419600"/>
          <p14:tracePt t="167209" x="6178550" y="4419600"/>
          <p14:tracePt t="167225" x="6197600" y="4419600"/>
          <p14:tracePt t="167318" x="6203950" y="4419600"/>
          <p14:tracePt t="167361" x="6210300" y="4419600"/>
          <p14:tracePt t="167370" x="6216650" y="4419600"/>
          <p14:tracePt t="167381" x="6223000" y="4419600"/>
          <p14:tracePt t="167391" x="6229350" y="4419600"/>
          <p14:tracePt t="167408" x="6261100" y="4419600"/>
          <p14:tracePt t="167425" x="6375400" y="4400550"/>
          <p14:tracePt t="167442" x="6483350" y="4381500"/>
          <p14:tracePt t="167458" x="6629400" y="4368800"/>
          <p14:tracePt t="167475" x="6743700" y="4343400"/>
          <p14:tracePt t="167492" x="6813550" y="4330700"/>
          <p14:tracePt t="167508" x="6858000" y="4324350"/>
          <p14:tracePt t="167525" x="6870700" y="4318000"/>
          <p14:tracePt t="167542" x="6883400" y="4318000"/>
          <p14:tracePt t="167558" x="6902450" y="4318000"/>
          <p14:tracePt t="167575" x="6921500" y="4318000"/>
          <p14:tracePt t="167591" x="6959600" y="4318000"/>
          <p14:tracePt t="167609" x="6991350" y="4318000"/>
          <p14:tracePt t="167625" x="7035800" y="4318000"/>
          <p14:tracePt t="167642" x="7054850" y="4318000"/>
          <p14:tracePt t="167658" x="7073900" y="4318000"/>
          <p14:tracePt t="167675" x="7080250" y="4311650"/>
          <p14:tracePt t="167692" x="7092950" y="4311650"/>
          <p14:tracePt t="167708" x="7112000" y="4311650"/>
          <p14:tracePt t="167725" x="7143750" y="4311650"/>
          <p14:tracePt t="167742" x="7162800" y="4311650"/>
          <p14:tracePt t="167759" x="7188200" y="4311650"/>
          <p14:tracePt t="167775" x="7207250" y="4311650"/>
          <p14:tracePt t="167792" x="7239000" y="4311650"/>
          <p14:tracePt t="167810" x="7277100" y="4311650"/>
          <p14:tracePt t="167825" x="7321550" y="4311650"/>
          <p14:tracePt t="167842" x="7378700" y="4311650"/>
          <p14:tracePt t="167858" x="7397750" y="4311650"/>
          <p14:tracePt t="167875" x="7410450" y="4311650"/>
          <p14:tracePt t="167892" x="7416800" y="4311650"/>
          <p14:tracePt t="167909" x="7454900" y="4311650"/>
          <p14:tracePt t="167925" x="7499350" y="4318000"/>
          <p14:tracePt t="167942" x="7569200" y="4324350"/>
          <p14:tracePt t="167959" x="7620000" y="4324350"/>
          <p14:tracePt t="167975" x="7664450" y="4324350"/>
          <p14:tracePt t="167992" x="7702550" y="4324350"/>
          <p14:tracePt t="168011" x="7727950" y="4324350"/>
          <p14:tracePt t="168058" x="7734300" y="4324350"/>
          <p14:tracePt t="168093" x="7740650" y="4324350"/>
          <p14:tracePt t="168099" x="7753350" y="4324350"/>
          <p14:tracePt t="168115" x="7759700" y="4324350"/>
          <p14:tracePt t="168125" x="7766050" y="4324350"/>
          <p14:tracePt t="168142" x="7778750" y="4324350"/>
          <p14:tracePt t="168159" x="7791450" y="4324350"/>
          <p14:tracePt t="168176" x="7823200" y="4324350"/>
          <p14:tracePt t="168192" x="7861300" y="4324350"/>
          <p14:tracePt t="168210" x="7899400" y="4324350"/>
          <p14:tracePt t="168226" x="7975600" y="4324350"/>
          <p14:tracePt t="168242" x="8020050" y="4324350"/>
          <p14:tracePt t="168259" x="8077200" y="4324350"/>
          <p14:tracePt t="168276" x="8147050" y="4324350"/>
          <p14:tracePt t="168292" x="8197850" y="4324350"/>
          <p14:tracePt t="168309" x="8242300" y="4324350"/>
          <p14:tracePt t="168326" x="8280400" y="4324350"/>
          <p14:tracePt t="168342" x="8299450" y="4324350"/>
          <p14:tracePt t="168835" x="8312150" y="4324350"/>
          <p14:tracePt t="168844" x="8337550" y="4324350"/>
          <p14:tracePt t="168851" x="8350250" y="4324350"/>
          <p14:tracePt t="168859" x="8375650" y="4324350"/>
          <p14:tracePt t="168876" x="8439150" y="4324350"/>
          <p14:tracePt t="168893" x="8534400" y="4324350"/>
          <p14:tracePt t="168901" x="8566150" y="4324350"/>
          <p14:tracePt t="168909" x="8623300" y="4324350"/>
          <p14:tracePt t="168926" x="8718550" y="4324350"/>
          <p14:tracePt t="168942" x="8769350" y="4324350"/>
          <p14:tracePt t="168959" x="8820150" y="4324350"/>
          <p14:tracePt t="168976" x="8839200" y="4324350"/>
          <p14:tracePt t="169013" x="8845550" y="4324350"/>
          <p14:tracePt t="169292" x="8839200" y="4324350"/>
          <p14:tracePt t="169299" x="8807450" y="4324350"/>
          <p14:tracePt t="169306" x="8782050" y="4324350"/>
          <p14:tracePt t="169318" x="8750300" y="4324350"/>
          <p14:tracePt t="169333" x="8686800" y="4324350"/>
          <p14:tracePt t="169349" x="8636000" y="4324350"/>
          <p14:tracePt t="169366" x="8629650" y="4324350"/>
          <p14:tracePt t="169383" x="8623300" y="4324350"/>
          <p14:tracePt t="169461" x="8616950" y="4324350"/>
          <p14:tracePt t="169477" x="8610600" y="4324350"/>
          <p14:tracePt t="169494" x="8604250" y="4324350"/>
          <p14:tracePt t="169531" x="8591550" y="4324350"/>
          <p14:tracePt t="169539" x="8585200" y="4324350"/>
          <p14:tracePt t="169559" x="8566150" y="4324350"/>
          <p14:tracePt t="169566" x="8553450" y="4324350"/>
          <p14:tracePt t="169583" x="8496300" y="4324350"/>
          <p14:tracePt t="169600" x="8426450" y="4324350"/>
          <p14:tracePt t="169616" x="8356600" y="4324350"/>
          <p14:tracePt t="169633" x="8305800" y="4324350"/>
          <p14:tracePt t="169650" x="8267700" y="4324350"/>
          <p14:tracePt t="169666" x="8223250" y="4324350"/>
          <p14:tracePt t="169683" x="8216900" y="4324350"/>
          <p14:tracePt t="169717" x="8197850" y="4324350"/>
          <p14:tracePt t="169733" x="8178800" y="4324350"/>
          <p14:tracePt t="169750" x="8153400" y="4324350"/>
          <p14:tracePt t="169766" x="8108950" y="4324350"/>
          <p14:tracePt t="169783" x="8058150" y="4324350"/>
          <p14:tracePt t="169800" x="8013700" y="4330700"/>
          <p14:tracePt t="169816" x="7988300" y="4330700"/>
          <p14:tracePt t="169833" x="7943850" y="4337050"/>
          <p14:tracePt t="169850" x="7880350" y="4337050"/>
          <p14:tracePt t="169866" x="7816850" y="4337050"/>
          <p14:tracePt t="169883" x="7759700" y="4337050"/>
          <p14:tracePt t="169900" x="7727950" y="4337050"/>
          <p14:tracePt t="169917" x="7708900" y="4343400"/>
          <p14:tracePt t="169934" x="7702550" y="4343400"/>
          <p14:tracePt t="170006" x="7696200" y="4343400"/>
          <p14:tracePt t="170052" x="7689850" y="4343400"/>
          <p14:tracePt t="170059" x="7677150" y="4343400"/>
          <p14:tracePt t="170069" x="7651750" y="4343400"/>
          <p14:tracePt t="170083" x="7588250" y="4343400"/>
          <p14:tracePt t="170100" x="7512050" y="4343400"/>
          <p14:tracePt t="170117" x="7448550" y="4343400"/>
          <p14:tracePt t="170133" x="7404100" y="4343400"/>
          <p14:tracePt t="170150" x="7378700" y="4343400"/>
          <p14:tracePt t="170167" x="7353300" y="4343400"/>
          <p14:tracePt t="170183" x="7308850" y="4343400"/>
          <p14:tracePt t="170200" x="7277100" y="4343400"/>
          <p14:tracePt t="170217" x="7251700" y="4343400"/>
          <p14:tracePt t="170233" x="7226300" y="4349750"/>
          <p14:tracePt t="170251" x="7219950" y="4349750"/>
          <p14:tracePt t="170284" x="7213600" y="4349750"/>
          <p14:tracePt t="170300" x="7169150" y="4349750"/>
          <p14:tracePt t="170317" x="7112000" y="4356100"/>
          <p14:tracePt t="170334" x="7048500" y="4362450"/>
          <p14:tracePt t="170350" x="6997700" y="4375150"/>
          <p14:tracePt t="170367" x="6972300" y="4387850"/>
          <p14:tracePt t="170384" x="6946900" y="4394200"/>
          <p14:tracePt t="170400" x="6946900" y="4400550"/>
          <p14:tracePt t="170647" x="6946900" y="4406900"/>
          <p14:tracePt t="170662" x="6953250" y="4413250"/>
          <p14:tracePt t="170668" x="6959600" y="4413250"/>
          <p14:tracePt t="170677" x="6972300" y="4413250"/>
          <p14:tracePt t="170688" x="6985000" y="4419600"/>
          <p14:tracePt t="170705" x="6997700" y="4419600"/>
          <p14:tracePt t="170788" x="7004050" y="4425950"/>
          <p14:tracePt t="170847" x="6997700" y="4425950"/>
          <p14:tracePt t="170852" x="6997700" y="4432300"/>
          <p14:tracePt t="170861" x="6978650" y="4432300"/>
          <p14:tracePt t="170871" x="6972300" y="4432300"/>
          <p14:tracePt t="170888" x="6946900" y="4438650"/>
          <p14:tracePt t="170905" x="6927850" y="4438650"/>
          <p14:tracePt t="170921" x="6902450" y="4438650"/>
          <p14:tracePt t="170940" x="6877050" y="4445000"/>
          <p14:tracePt t="170955" x="6864350" y="4451350"/>
          <p14:tracePt t="170972" x="6851650" y="4457700"/>
          <p14:tracePt t="170988" x="6845300" y="4464050"/>
          <p14:tracePt t="171044" x="6838950" y="4464050"/>
          <p14:tracePt t="171055" x="6832600" y="4464050"/>
          <p14:tracePt t="171064" x="6826250" y="4464050"/>
          <p14:tracePt t="171072" x="6813550" y="4476750"/>
          <p14:tracePt t="171089" x="6781800" y="4483100"/>
          <p14:tracePt t="171105" x="6699250" y="4521200"/>
          <p14:tracePt t="171122" x="6578600" y="4533900"/>
          <p14:tracePt t="171139" x="6311900" y="4572000"/>
          <p14:tracePt t="171155" x="6089650" y="4572000"/>
          <p14:tracePt t="171172" x="5689600" y="4572000"/>
          <p14:tracePt t="171188" x="5238750" y="4572000"/>
          <p14:tracePt t="171205" x="4927600" y="4572000"/>
          <p14:tracePt t="171222" x="4705350" y="4610100"/>
          <p14:tracePt t="171238" x="4552950" y="4622800"/>
          <p14:tracePt t="171255" x="4483100" y="4641850"/>
          <p14:tracePt t="171272" x="4476750" y="4648200"/>
          <p14:tracePt t="171333" x="4464050" y="4648200"/>
          <p14:tracePt t="171381" x="4457700" y="4648200"/>
          <p14:tracePt t="171389" x="4451350" y="4654550"/>
          <p14:tracePt t="171396" x="4445000" y="4654550"/>
          <p14:tracePt t="171405" x="4445000" y="4660900"/>
          <p14:tracePt t="171422" x="4438650" y="4667250"/>
          <p14:tracePt t="171439" x="4432300" y="4673600"/>
          <p14:tracePt t="171455" x="4425950" y="4679950"/>
          <p14:tracePt t="171503" x="4438650" y="4679950"/>
          <p14:tracePt t="171511" x="4470400" y="4679950"/>
          <p14:tracePt t="171523" x="4572000" y="4679950"/>
          <p14:tracePt t="171539" x="4629150" y="4679950"/>
          <p14:tracePt t="171555" x="4984750" y="4679950"/>
          <p14:tracePt t="171572" x="5391150" y="4679950"/>
          <p14:tracePt t="171589" x="5848350" y="4679950"/>
          <p14:tracePt t="171605" x="6140450" y="4699000"/>
          <p14:tracePt t="171622" x="6330950" y="4699000"/>
          <p14:tracePt t="171639" x="6419850" y="4699000"/>
          <p14:tracePt t="171656" x="6451600" y="4699000"/>
          <p14:tracePt t="171672" x="6464300" y="4699000"/>
          <p14:tracePt t="171716" x="6470650" y="4699000"/>
          <p14:tracePt t="171725" x="6477000" y="4699000"/>
          <p14:tracePt t="171732" x="6489700" y="4699000"/>
          <p14:tracePt t="171743" x="6502400" y="4699000"/>
          <p14:tracePt t="171758" x="6540500" y="4699000"/>
          <p14:tracePt t="171772" x="6616700" y="4699000"/>
          <p14:tracePt t="171789" x="6724650" y="4699000"/>
          <p14:tracePt t="171806" x="6864350" y="4679950"/>
          <p14:tracePt t="171823" x="7035800" y="4679950"/>
          <p14:tracePt t="171839" x="7200900" y="4679950"/>
          <p14:tracePt t="171856" x="7378700" y="4679950"/>
          <p14:tracePt t="171872" x="7518400" y="4679950"/>
          <p14:tracePt t="171889" x="7550150" y="4679950"/>
          <p14:tracePt t="171944" x="7556500" y="4679950"/>
          <p14:tracePt t="172095" x="7556500" y="4686300"/>
          <p14:tracePt t="172100" x="7543800" y="4692650"/>
          <p14:tracePt t="172112" x="7531100" y="4692650"/>
          <p14:tracePt t="172125" x="7505700" y="4705350"/>
          <p14:tracePt t="172140" x="7467600" y="4711700"/>
          <p14:tracePt t="172156" x="7448550" y="4718050"/>
          <p14:tracePt t="172173" x="7353300" y="4724400"/>
          <p14:tracePt t="172189" x="7302500" y="4730750"/>
          <p14:tracePt t="172206" x="7245350" y="4756150"/>
          <p14:tracePt t="172223" x="7207250" y="4762500"/>
          <p14:tracePt t="172240" x="7156450" y="4781550"/>
          <p14:tracePt t="172256" x="7118350" y="4787900"/>
          <p14:tracePt t="172273" x="7073900" y="4794250"/>
          <p14:tracePt t="172289" x="7035800" y="4806950"/>
          <p14:tracePt t="172306" x="7023100" y="4813300"/>
          <p14:tracePt t="172437" x="7016750" y="4813300"/>
          <p14:tracePt t="172460" x="7010400" y="4819650"/>
          <p14:tracePt t="172472" x="7004050" y="4819650"/>
          <p14:tracePt t="172512" x="6997700" y="4819650"/>
          <p14:tracePt t="172590" x="6991350" y="4819650"/>
          <p14:tracePt t="172645" x="6991350" y="4806950"/>
          <p14:tracePt t="172665" x="7016750" y="4806950"/>
          <p14:tracePt t="172668" x="7042150" y="4806950"/>
          <p14:tracePt t="172679" x="7054850" y="4800600"/>
          <p14:tracePt t="172690" x="7086600" y="4800600"/>
          <p14:tracePt t="172707" x="7137400" y="4781550"/>
          <p14:tracePt t="172725" x="7213600" y="4775200"/>
          <p14:tracePt t="172740" x="7239000" y="4775200"/>
          <p14:tracePt t="172756" x="7308850" y="4775200"/>
          <p14:tracePt t="172773" x="7353300" y="4775200"/>
          <p14:tracePt t="172790" x="7372350" y="4775200"/>
          <p14:tracePt t="172806" x="7378700" y="4775200"/>
          <p14:tracePt t="173048" x="7385050" y="4775200"/>
          <p14:tracePt t="173903" x="7385050" y="4768850"/>
          <p14:tracePt t="173958" x="7378700" y="4762500"/>
          <p14:tracePt t="173973" x="7378700" y="4756150"/>
          <p14:tracePt t="173998" x="7378700" y="4737100"/>
          <p14:tracePt t="174005" x="7378700" y="4730750"/>
          <p14:tracePt t="174015" x="7378700" y="4724400"/>
          <p14:tracePt t="174027" x="7378700" y="4711700"/>
          <p14:tracePt t="174046" x="7353300" y="4667250"/>
          <p14:tracePt t="174061" x="7308850" y="4629150"/>
          <p14:tracePt t="174077" x="7239000" y="4584700"/>
          <p14:tracePt t="174094" x="7169150" y="4533900"/>
          <p14:tracePt t="174110" x="7105650" y="4502150"/>
          <p14:tracePt t="174127" x="7086600" y="4489450"/>
          <p14:tracePt t="174144" x="7073900" y="4483100"/>
          <p14:tracePt t="174160" x="7067550" y="4476750"/>
          <p14:tracePt t="174177" x="7061200" y="4476750"/>
          <p14:tracePt t="174211" x="7054850" y="4470400"/>
          <p14:tracePt t="174227" x="7048500" y="4470400"/>
          <p14:tracePt t="174244" x="7035800" y="4464050"/>
          <p14:tracePt t="174261" x="7023100" y="4464050"/>
          <p14:tracePt t="174277" x="6959600" y="4451350"/>
          <p14:tracePt t="174294" x="6915150" y="4451350"/>
          <p14:tracePt t="174311" x="6851650" y="4438650"/>
          <p14:tracePt t="174327" x="6813550" y="4438650"/>
          <p14:tracePt t="174344" x="6788150" y="4432300"/>
          <p14:tracePt t="174389" x="6775450" y="4432300"/>
          <p14:tracePt t="174536" x="6794500" y="4432300"/>
          <p14:tracePt t="174543" x="6826250" y="4432300"/>
          <p14:tracePt t="174552" x="6877050" y="4432300"/>
          <p14:tracePt t="174561" x="6959600" y="4432300"/>
          <p14:tracePt t="174578" x="7162800" y="4432300"/>
          <p14:tracePt t="174594" x="7416800" y="4432300"/>
          <p14:tracePt t="174611" x="7791450" y="4375150"/>
          <p14:tracePt t="174628" x="8115300" y="4330700"/>
          <p14:tracePt t="174645" x="8382000" y="4292600"/>
          <p14:tracePt t="174661" x="8686800" y="4273550"/>
          <p14:tracePt t="174678" x="8845550" y="4273550"/>
          <p14:tracePt t="174695" x="8972550" y="4273550"/>
          <p14:tracePt t="174711" x="9086850" y="4273550"/>
          <p14:tracePt t="174728" x="9175750" y="4273550"/>
          <p14:tracePt t="174744" x="9213850" y="4273550"/>
          <p14:tracePt t="174761" x="9239250" y="4260850"/>
          <p14:tracePt t="174778" x="9245600" y="4260850"/>
          <p14:tracePt t="174794" x="9264650" y="4260850"/>
          <p14:tracePt t="174811" x="9283700" y="4260850"/>
          <p14:tracePt t="174828" x="9321800" y="4260850"/>
          <p14:tracePt t="174844" x="9429750" y="4260850"/>
          <p14:tracePt t="174861" x="9499600" y="4248150"/>
          <p14:tracePt t="174878" x="9556750" y="4241800"/>
          <p14:tracePt t="174895" x="9569450" y="4241800"/>
          <p14:tracePt t="174966" x="9575800" y="4241800"/>
          <p14:tracePt t="174984" x="9582150" y="4241800"/>
          <p14:tracePt t="175001" x="9594850" y="4241800"/>
          <p14:tracePt t="175006" x="9601200" y="4241800"/>
          <p14:tracePt t="175057" x="9607550" y="4241800"/>
          <p14:tracePt t="175066" x="9607550" y="4254500"/>
          <p14:tracePt t="175072" x="9588500" y="4260850"/>
          <p14:tracePt t="175081" x="9544050" y="4260850"/>
          <p14:tracePt t="175095" x="9391650" y="4267200"/>
          <p14:tracePt t="175112" x="9163050" y="4267200"/>
          <p14:tracePt t="175128" x="8788400" y="4267200"/>
          <p14:tracePt t="175145" x="8210550" y="4267200"/>
          <p14:tracePt t="175161" x="7569200" y="4324350"/>
          <p14:tracePt t="175178" x="6896100" y="4445000"/>
          <p14:tracePt t="175194" x="6146800" y="4533900"/>
          <p14:tracePt t="175212" x="5588000" y="4616450"/>
          <p14:tracePt t="175229" x="5162550" y="4705350"/>
          <p14:tracePt t="175246" x="4826000" y="4806950"/>
          <p14:tracePt t="175262" x="4730750" y="4832350"/>
          <p14:tracePt t="175278" x="4686300" y="4857750"/>
          <p14:tracePt t="175295" x="4667250" y="4864100"/>
          <p14:tracePt t="175311" x="4654550" y="4876800"/>
          <p14:tracePt t="175345" x="4648200" y="4883150"/>
          <p14:tracePt t="175447" x="4648200" y="4889500"/>
          <p14:tracePt t="175456" x="4648200" y="4895850"/>
          <p14:tracePt t="175463" x="4648200" y="4902200"/>
          <p14:tracePt t="175478" x="4692650" y="4908550"/>
          <p14:tracePt t="175495" x="4768850" y="4908550"/>
          <p14:tracePt t="175512" x="4895850" y="4908550"/>
          <p14:tracePt t="175520" x="4972050" y="4908550"/>
          <p14:tracePt t="175529" x="5067300" y="4908550"/>
          <p14:tracePt t="175545" x="5289550" y="4908550"/>
          <p14:tracePt t="175562" x="5568950" y="4908550"/>
          <p14:tracePt t="175579" x="5848350" y="4908550"/>
          <p14:tracePt t="175595" x="6057900" y="4908550"/>
          <p14:tracePt t="175612" x="6203950" y="4876800"/>
          <p14:tracePt t="175630" x="6292850" y="4851400"/>
          <p14:tracePt t="175645" x="6305550" y="4845050"/>
          <p14:tracePt t="175703" x="6311900" y="4845050"/>
          <p14:tracePt t="175721" x="6324600" y="4845050"/>
          <p14:tracePt t="175735" x="6350000" y="4845050"/>
          <p14:tracePt t="175742" x="6375400" y="4845050"/>
          <p14:tracePt t="175751" x="6394450" y="4845050"/>
          <p14:tracePt t="175761" x="6426200" y="4845050"/>
          <p14:tracePt t="175779" x="6502400" y="4845050"/>
          <p14:tracePt t="175795" x="6623050" y="4845050"/>
          <p14:tracePt t="175813" x="6750050" y="4845050"/>
          <p14:tracePt t="175829" x="6972300" y="4845050"/>
          <p14:tracePt t="175845" x="7099300" y="4845050"/>
          <p14:tracePt t="175862" x="7181850" y="4845050"/>
          <p14:tracePt t="175879" x="7219950" y="4845050"/>
          <p14:tracePt t="175895" x="7226300" y="4845050"/>
          <p14:tracePt t="176121" x="7232650" y="4845050"/>
          <p14:tracePt t="176128" x="7239000" y="4845050"/>
          <p14:tracePt t="176135" x="7258050" y="4845050"/>
          <p14:tracePt t="176145" x="7270750" y="4845050"/>
          <p14:tracePt t="176162" x="7308850" y="4845050"/>
          <p14:tracePt t="176179" x="7340600" y="4845050"/>
          <p14:tracePt t="176196" x="7385050" y="4845050"/>
          <p14:tracePt t="176212" x="7448550" y="4838700"/>
          <p14:tracePt t="176231" x="7505700" y="4826000"/>
          <p14:tracePt t="176246" x="7531100" y="4826000"/>
          <p14:tracePt t="176263" x="7543800" y="4826000"/>
          <p14:tracePt t="176279" x="7550150" y="4819650"/>
          <p14:tracePt t="176296" x="7556500" y="4819650"/>
          <p14:tracePt t="176313" x="7569200" y="4813300"/>
          <p14:tracePt t="176377" x="7575550" y="4813300"/>
          <p14:tracePt t="176393" x="7581900" y="4813300"/>
          <p14:tracePt t="176400" x="7588250" y="4813300"/>
          <p14:tracePt t="176412" x="7594600" y="4813300"/>
          <p14:tracePt t="176429" x="7600950" y="4813300"/>
          <p14:tracePt t="176695" x="7562850" y="4813300"/>
          <p14:tracePt t="176703" x="7518400" y="4832350"/>
          <p14:tracePt t="176710" x="7480300" y="4851400"/>
          <p14:tracePt t="176719" x="7435850" y="4902200"/>
          <p14:tracePt t="176736" x="7359650" y="5041900"/>
          <p14:tracePt t="176752" x="7264400" y="5226050"/>
          <p14:tracePt t="176769" x="7124700" y="5410200"/>
          <p14:tracePt t="176785" x="6985000" y="5607050"/>
          <p14:tracePt t="176802" x="6908800" y="5734050"/>
          <p14:tracePt t="176819" x="6870700" y="5810250"/>
          <p14:tracePt t="176836" x="6870700" y="5829300"/>
          <p14:tracePt t="176852" x="6870700" y="5835650"/>
          <p14:tracePt t="176902" x="6870700" y="5842000"/>
          <p14:tracePt t="176910" x="6864350" y="5848350"/>
          <p14:tracePt t="176934" x="6864350" y="5854700"/>
          <p14:tracePt t="177031" x="6858000" y="5873750"/>
          <p14:tracePt t="177040" x="6851650" y="5880100"/>
          <p14:tracePt t="177057" x="6845300" y="5886450"/>
          <p14:tracePt t="177064" x="6832600" y="5899150"/>
          <p14:tracePt t="177074" x="6819900" y="5905500"/>
          <p14:tracePt t="177086" x="6788150" y="5924550"/>
          <p14:tracePt t="177103" x="6743700" y="5943600"/>
          <p14:tracePt t="177119" x="6692900" y="5969000"/>
          <p14:tracePt t="177136" x="6610350" y="5994400"/>
          <p14:tracePt t="177153" x="6546850" y="6000750"/>
          <p14:tracePt t="177169" x="6483350" y="6000750"/>
          <p14:tracePt t="177186" x="6432550" y="6000750"/>
          <p14:tracePt t="177203" x="6394450" y="6000750"/>
          <p14:tracePt t="177219" x="6375400" y="6000750"/>
          <p14:tracePt t="177236" x="6350000" y="6000750"/>
          <p14:tracePt t="177253" x="6330950" y="6000750"/>
          <p14:tracePt t="177270" x="6311900" y="6000750"/>
          <p14:tracePt t="177286" x="6311900" y="5994400"/>
          <p14:tracePt t="177303" x="6299200" y="5994400"/>
          <p14:tracePt t="177319" x="6286500" y="5994400"/>
          <p14:tracePt t="177336" x="6280150" y="5994400"/>
          <p14:tracePt t="177353" x="6273800" y="5988050"/>
          <p14:tracePt t="177369" x="6267450" y="5988050"/>
          <p14:tracePt t="177386" x="6248400" y="5975350"/>
          <p14:tracePt t="177403" x="6229350" y="5969000"/>
          <p14:tracePt t="177419" x="6203950" y="5962650"/>
          <p14:tracePt t="177436" x="6184900" y="5962650"/>
          <p14:tracePt t="177453" x="6140450" y="5949950"/>
          <p14:tracePt t="177471" x="6007100" y="5905500"/>
          <p14:tracePt t="177487" x="5873750" y="5867400"/>
          <p14:tracePt t="177503" x="5746750" y="5835650"/>
          <p14:tracePt t="177520" x="5613400" y="5797550"/>
          <p14:tracePt t="177536" x="5486400" y="5734050"/>
          <p14:tracePt t="177553" x="5397500" y="5689600"/>
          <p14:tracePt t="177570" x="5378450" y="5670550"/>
          <p14:tracePt t="177586" x="5378450" y="5619750"/>
          <p14:tracePt t="177603" x="5391150" y="5568950"/>
          <p14:tracePt t="177620" x="5467350" y="5492750"/>
          <p14:tracePt t="177636" x="5549900" y="5410200"/>
          <p14:tracePt t="177655" x="5581650" y="5327650"/>
          <p14:tracePt t="177670" x="5581650" y="5295900"/>
          <p14:tracePt t="177686" x="5581650" y="5264150"/>
          <p14:tracePt t="177703" x="5581650" y="5245100"/>
          <p14:tracePt t="177720" x="5581650" y="5238750"/>
          <p14:tracePt t="177753" x="5588000" y="5232400"/>
          <p14:tracePt t="177770" x="5588000" y="5219700"/>
          <p14:tracePt t="177787" x="5594350" y="5219700"/>
          <p14:tracePt t="177803" x="5607050" y="5213350"/>
          <p14:tracePt t="177820" x="5607050" y="5207000"/>
          <p14:tracePt t="177837" x="5626100" y="5200650"/>
          <p14:tracePt t="178464" x="5607050" y="5200650"/>
          <p14:tracePt t="178474" x="5562600" y="5213350"/>
          <p14:tracePt t="178481" x="5492750" y="5238750"/>
          <p14:tracePt t="178487" x="5416550" y="5245100"/>
          <p14:tracePt t="178504" x="5213350" y="5283200"/>
          <p14:tracePt t="178521" x="5003800" y="5283200"/>
          <p14:tracePt t="178538" x="4781550" y="5283200"/>
          <p14:tracePt t="178554" x="4464050" y="5283200"/>
          <p14:tracePt t="178571" x="4140200" y="5257800"/>
          <p14:tracePt t="178587" x="3816350" y="5156200"/>
          <p14:tracePt t="178604" x="3568700" y="5092700"/>
          <p14:tracePt t="178621" x="3390900" y="5041900"/>
          <p14:tracePt t="178638" x="3206750" y="4997450"/>
          <p14:tracePt t="178654" x="2889250" y="4953000"/>
          <p14:tracePt t="178671" x="2698750" y="4927600"/>
          <p14:tracePt t="178688" x="2559050" y="4908550"/>
          <p14:tracePt t="178704" x="2438400" y="4889500"/>
          <p14:tracePt t="178721" x="2305050" y="4857750"/>
          <p14:tracePt t="178738" x="2152650" y="4813300"/>
          <p14:tracePt t="178754" x="1968500" y="4762500"/>
          <p14:tracePt t="178771" x="1758950" y="4667250"/>
          <p14:tracePt t="178788" x="1606550" y="4610100"/>
          <p14:tracePt t="178805" x="1524000" y="4572000"/>
          <p14:tracePt t="178821" x="1485900" y="4552950"/>
          <p14:tracePt t="178838" x="1479550" y="4552950"/>
          <p14:tracePt t="178859" x="1479550" y="4546600"/>
          <p14:tracePt t="178883" x="1473200" y="4540250"/>
          <p14:tracePt t="178912" x="1473200" y="4533900"/>
          <p14:tracePt t="178931" x="1473200" y="4527550"/>
          <p14:tracePt t="179000" x="1473200" y="4514850"/>
          <p14:tracePt t="179012" x="1479550" y="4508500"/>
          <p14:tracePt t="179051" x="1504950" y="4508500"/>
          <p14:tracePt t="179066" x="1511300" y="4508500"/>
          <p14:tracePt t="179072" x="1530350" y="4514850"/>
          <p14:tracePt t="179080" x="1555750" y="4521200"/>
          <p14:tracePt t="179088" x="1562100" y="4521200"/>
          <p14:tracePt t="179104" x="1587500" y="4533900"/>
          <p14:tracePt t="179121" x="1593850" y="4540250"/>
          <p14:tracePt t="179187" x="1600200" y="4540250"/>
          <p14:tracePt t="179232" x="1600200" y="4546600"/>
          <p14:tracePt t="179242" x="1600200" y="4552950"/>
          <p14:tracePt t="179264" x="1600200" y="4559300"/>
          <p14:tracePt t="179272" x="1593850" y="4559300"/>
          <p14:tracePt t="179280" x="1587500" y="4559300"/>
          <p14:tracePt t="179297" x="1568450" y="4559300"/>
          <p14:tracePt t="179305" x="1562100" y="4559300"/>
          <p14:tracePt t="179323" x="1549400" y="4559300"/>
          <p14:tracePt t="179441" x="1568450" y="4559300"/>
          <p14:tracePt t="179447" x="1600200" y="4572000"/>
          <p14:tracePt t="179457" x="1638300" y="4578350"/>
          <p14:tracePt t="179472" x="1720850" y="4597400"/>
          <p14:tracePt t="179488" x="1809750" y="4610100"/>
          <p14:tracePt t="179505" x="1898650" y="4629150"/>
          <p14:tracePt t="179522" x="1943100" y="4629150"/>
          <p14:tracePt t="179539" x="1968500" y="4629150"/>
          <p14:tracePt t="179545" x="1974850" y="4629150"/>
          <p14:tracePt t="179579" x="1981200" y="4629150"/>
          <p14:tracePt t="179705" x="1968500" y="4629150"/>
          <p14:tracePt t="179721" x="1962150" y="4629150"/>
          <p14:tracePt t="179729" x="1955800" y="4629150"/>
          <p14:tracePt t="179800" x="1968500" y="4629150"/>
          <p14:tracePt t="179809" x="2012950" y="4629150"/>
          <p14:tracePt t="179816" x="2063750" y="4629150"/>
          <p14:tracePt t="179825" x="2108200" y="4629150"/>
          <p14:tracePt t="179840" x="2254250" y="4629150"/>
          <p14:tracePt t="179855" x="2381250" y="4629150"/>
          <p14:tracePt t="179872" x="2451100" y="4629150"/>
          <p14:tracePt t="179888" x="2470150" y="4622800"/>
          <p14:tracePt t="179905" x="2482850" y="4616450"/>
          <p14:tracePt t="179939" x="2482850" y="4603750"/>
          <p14:tracePt t="179956" x="2463800" y="4603750"/>
          <p14:tracePt t="179972" x="2451100" y="4603750"/>
          <p14:tracePt t="179988" x="2432050" y="4597400"/>
          <p14:tracePt t="180005" x="2425700" y="4597400"/>
          <p14:tracePt t="180022" x="2413000" y="4597400"/>
          <p14:tracePt t="180083" x="2406650" y="4591050"/>
          <p14:tracePt t="180139" x="2413000" y="4591050"/>
          <p14:tracePt t="180146" x="2432050" y="4591050"/>
          <p14:tracePt t="180155" x="2451100" y="4591050"/>
          <p14:tracePt t="180172" x="2495550" y="4591050"/>
          <p14:tracePt t="180189" x="2540000" y="4591050"/>
          <p14:tracePt t="180206" x="2578100" y="4591050"/>
          <p14:tracePt t="180223" x="2597150" y="4591050"/>
          <p14:tracePt t="180239" x="2603500" y="4591050"/>
          <p14:tracePt t="180291" x="2609850" y="4584700"/>
          <p14:tracePt t="180329" x="2609850" y="4578350"/>
          <p14:tracePt t="181193" x="2622550" y="4572000"/>
          <p14:tracePt t="181203" x="2660650" y="4572000"/>
          <p14:tracePt t="181212" x="2711450" y="4572000"/>
          <p14:tracePt t="181228" x="2882900" y="4572000"/>
          <p14:tracePt t="181245" x="3054350" y="4572000"/>
          <p14:tracePt t="181262" x="3251200" y="4572000"/>
          <p14:tracePt t="181279" x="3409950" y="4565650"/>
          <p14:tracePt t="181295" x="3517900" y="4540250"/>
          <p14:tracePt t="181312" x="3530600" y="4540250"/>
          <p14:tracePt t="182396" x="3498850" y="4533900"/>
          <p14:tracePt t="182401" x="3454400" y="4527550"/>
          <p14:tracePt t="182410" x="3403600" y="4514850"/>
          <p14:tracePt t="182420" x="3340100" y="4514850"/>
          <p14:tracePt t="182437" x="3257550" y="4502150"/>
          <p14:tracePt t="182453" x="3200400" y="4502150"/>
          <p14:tracePt t="182470" x="3168650" y="4502150"/>
          <p14:tracePt t="182487" x="3162300" y="4502150"/>
          <p14:tracePt t="183177" x="3155950" y="4502150"/>
          <p14:tracePt t="183188" x="3143250" y="4502150"/>
          <p14:tracePt t="183193" x="3130550" y="4502150"/>
          <p14:tracePt t="183203" x="3111500" y="4502150"/>
          <p14:tracePt t="183217" x="3067050" y="4502150"/>
          <p14:tracePt t="183233" x="3009900" y="4502150"/>
          <p14:tracePt t="183250" x="2940050" y="4489450"/>
          <p14:tracePt t="183266" x="2889250" y="4483100"/>
          <p14:tracePt t="183283" x="2851150" y="4476750"/>
          <p14:tracePt t="183300" x="2838450" y="4470400"/>
          <p14:tracePt t="183316" x="2832100" y="4470400"/>
          <p14:tracePt t="183377" x="2825750" y="4470400"/>
          <p14:tracePt t="183394" x="2819400" y="4470400"/>
          <p14:tracePt t="183403" x="2813050" y="4470400"/>
          <p14:tracePt t="183410" x="2806700" y="4470400"/>
          <p14:tracePt t="183419" x="2800350" y="4470400"/>
          <p14:tracePt t="183433" x="2787650" y="4470400"/>
          <p14:tracePt t="183449" x="2774950" y="4470400"/>
          <p14:tracePt t="183466" x="2762250" y="4470400"/>
          <p14:tracePt t="183483" x="2724150" y="4470400"/>
          <p14:tracePt t="183500" x="2686050" y="4470400"/>
          <p14:tracePt t="183517" x="2660650" y="4470400"/>
          <p14:tracePt t="183533" x="2647950" y="4464050"/>
          <p14:tracePt t="183550" x="2635250" y="4464050"/>
          <p14:tracePt t="183583" x="2628900" y="4464050"/>
          <p14:tracePt t="183778" x="2647950" y="4464050"/>
          <p14:tracePt t="183787" x="2673350" y="4464050"/>
          <p14:tracePt t="183793" x="2711450" y="4464050"/>
          <p14:tracePt t="183803" x="2755900" y="4464050"/>
          <p14:tracePt t="183818" x="2838450" y="4464050"/>
          <p14:tracePt t="183835" x="2959100" y="4464050"/>
          <p14:tracePt t="183851" x="3086100" y="4464050"/>
          <p14:tracePt t="183868" x="3232150" y="4464050"/>
          <p14:tracePt t="183885" x="3390900" y="4464050"/>
          <p14:tracePt t="183901" x="3562350" y="4464050"/>
          <p14:tracePt t="183918" x="3708400" y="4464050"/>
          <p14:tracePt t="183935" x="3867150" y="4464050"/>
          <p14:tracePt t="183952" x="4013200" y="4445000"/>
          <p14:tracePt t="183968" x="4102100" y="4438650"/>
          <p14:tracePt t="183985" x="4159250" y="4432300"/>
          <p14:tracePt t="184001" x="4267200" y="4432300"/>
          <p14:tracePt t="184018" x="4375150" y="4432300"/>
          <p14:tracePt t="184035" x="4502150" y="4432300"/>
          <p14:tracePt t="184052" x="4705350" y="4432300"/>
          <p14:tracePt t="184068" x="4914900" y="4432300"/>
          <p14:tracePt t="184085" x="5143500" y="4432300"/>
          <p14:tracePt t="184102" x="5365750" y="4432300"/>
          <p14:tracePt t="184118" x="5581650" y="4406900"/>
          <p14:tracePt t="184135" x="5791200" y="4394200"/>
          <p14:tracePt t="184143" x="5886450" y="4387850"/>
          <p14:tracePt t="184153" x="5962650" y="4387850"/>
          <p14:tracePt t="184170" x="6172200" y="4387850"/>
          <p14:tracePt t="184185" x="6311900" y="4387850"/>
          <p14:tracePt t="184202" x="6438900" y="4387850"/>
          <p14:tracePt t="184219" x="6546850" y="4387850"/>
          <p14:tracePt t="184235" x="6623050" y="4387850"/>
          <p14:tracePt t="184252" x="6686550" y="4387850"/>
          <p14:tracePt t="184268" x="6737350" y="4387850"/>
          <p14:tracePt t="184285" x="6762750" y="4387850"/>
          <p14:tracePt t="184302" x="6775450" y="4387850"/>
          <p14:tracePt t="184319" x="6788150" y="4387850"/>
          <p14:tracePt t="184445" x="6794500" y="4387850"/>
          <p14:tracePt t="184468" x="6800850" y="4387850"/>
          <p14:tracePt t="184475" x="6813550" y="4387850"/>
          <p14:tracePt t="184492" x="6819900" y="4387850"/>
          <p14:tracePt t="184502" x="6832600" y="4387850"/>
          <p14:tracePt t="184519" x="6864350" y="4387850"/>
          <p14:tracePt t="184536" x="6908800" y="4387850"/>
          <p14:tracePt t="184553" x="7004050" y="4387850"/>
          <p14:tracePt t="184569" x="7207250" y="4400550"/>
          <p14:tracePt t="184585" x="7334250" y="4406900"/>
          <p14:tracePt t="184602" x="7486650" y="4406900"/>
          <p14:tracePt t="184619" x="7581900" y="4406900"/>
          <p14:tracePt t="184635" x="7658100" y="4406900"/>
          <p14:tracePt t="184652" x="7696200" y="4406900"/>
          <p14:tracePt t="184669" x="7715250" y="4406900"/>
          <p14:tracePt t="184685" x="7727950" y="4406900"/>
          <p14:tracePt t="184702" x="7740650" y="4406900"/>
          <p14:tracePt t="184719" x="7753350" y="4406900"/>
          <p14:tracePt t="184736" x="7778750" y="4406900"/>
          <p14:tracePt t="184752" x="7810500" y="4406900"/>
          <p14:tracePt t="184769" x="7829550" y="4406900"/>
          <p14:tracePt t="184786" x="7854950" y="4400550"/>
          <p14:tracePt t="184933" x="7874000" y="4400550"/>
          <p14:tracePt t="184948" x="7899400" y="4400550"/>
          <p14:tracePt t="184959" x="7924800" y="4400550"/>
          <p14:tracePt t="184969" x="7981950" y="4394200"/>
          <p14:tracePt t="184985" x="8210550" y="4343400"/>
          <p14:tracePt t="185002" x="8394700" y="4273550"/>
          <p14:tracePt t="185019" x="8528050" y="4222750"/>
          <p14:tracePt t="185036" x="8661400" y="4184650"/>
          <p14:tracePt t="185052" x="8788400" y="4171950"/>
          <p14:tracePt t="185069" x="8928100" y="4171950"/>
          <p14:tracePt t="185086" x="9055100" y="4171950"/>
          <p14:tracePt t="185102" x="9163050" y="4171950"/>
          <p14:tracePt t="185119" x="9239250" y="4171950"/>
          <p14:tracePt t="185136" x="9283700" y="4197350"/>
          <p14:tracePt t="185142" x="9296400" y="4197350"/>
          <p14:tracePt t="185159" x="9302750" y="4197350"/>
          <p14:tracePt t="185181" x="9302750" y="4203700"/>
          <p14:tracePt t="185189" x="9258300" y="4203700"/>
          <p14:tracePt t="185202" x="9131300" y="4203700"/>
          <p14:tracePt t="185219" x="8947150" y="4203700"/>
          <p14:tracePt t="185236" x="8750300" y="4241800"/>
          <p14:tracePt t="185253" x="8496300" y="4279900"/>
          <p14:tracePt t="185269" x="8185150" y="4318000"/>
          <p14:tracePt t="185286" x="7816850" y="4375150"/>
          <p14:tracePt t="185303" x="7461250" y="4432300"/>
          <p14:tracePt t="185319" x="7156450" y="4476750"/>
          <p14:tracePt t="185336" x="6908800" y="4514850"/>
          <p14:tracePt t="185353" x="6731000" y="4540250"/>
          <p14:tracePt t="185369" x="6534150" y="4559300"/>
          <p14:tracePt t="185386" x="6432550" y="4578350"/>
          <p14:tracePt t="185402" x="6350000" y="4584700"/>
          <p14:tracePt t="185419" x="6235700" y="4610100"/>
          <p14:tracePt t="185436" x="6165850" y="4616450"/>
          <p14:tracePt t="185453" x="6089650" y="4629150"/>
          <p14:tracePt t="185469" x="6007100" y="4629150"/>
          <p14:tracePt t="185486" x="5924550" y="4648200"/>
          <p14:tracePt t="185503" x="5848350" y="4660900"/>
          <p14:tracePt t="185519" x="5791200" y="4667250"/>
          <p14:tracePt t="185536" x="5759450" y="4667250"/>
          <p14:tracePt t="185555" x="5708650" y="4679950"/>
          <p14:tracePt t="185570" x="5670550" y="4686300"/>
          <p14:tracePt t="185586" x="5594350" y="4692650"/>
          <p14:tracePt t="185603" x="5473700" y="4718050"/>
          <p14:tracePt t="185620" x="5346700" y="4730750"/>
          <p14:tracePt t="185636" x="5226050" y="4762500"/>
          <p14:tracePt t="185653" x="5099050" y="4806950"/>
          <p14:tracePt t="185670" x="5022850" y="4819650"/>
          <p14:tracePt t="185686" x="4940300" y="4851400"/>
          <p14:tracePt t="185703" x="4870450" y="4870450"/>
          <p14:tracePt t="185720" x="4819650" y="4889500"/>
          <p14:tracePt t="185736" x="4794250" y="4902200"/>
          <p14:tracePt t="185795" x="4851400" y="4902200"/>
          <p14:tracePt t="185803" x="4864100" y="4902200"/>
          <p14:tracePt t="185820" x="4895850" y="4902200"/>
          <p14:tracePt t="185836" x="4921250" y="4902200"/>
          <p14:tracePt t="185853" x="4946650" y="4902200"/>
          <p14:tracePt t="185870" x="4997450" y="4902200"/>
          <p14:tracePt t="185886" x="5041900" y="4902200"/>
          <p14:tracePt t="185903" x="5143500" y="4895850"/>
          <p14:tracePt t="185920" x="5289550" y="4883150"/>
          <p14:tracePt t="185937" x="5480050" y="4883150"/>
          <p14:tracePt t="185953" x="5702300" y="4883150"/>
          <p14:tracePt t="185970" x="5899150" y="4883150"/>
          <p14:tracePt t="185987" x="6203950" y="4883150"/>
          <p14:tracePt t="186003" x="6375400" y="4883150"/>
          <p14:tracePt t="186020" x="6470650" y="4883150"/>
          <p14:tracePt t="186036" x="6527800" y="4870450"/>
          <p14:tracePt t="186053" x="6559550" y="4870450"/>
          <p14:tracePt t="186070" x="6578600" y="4870450"/>
          <p14:tracePt t="186103" x="6604000" y="4870450"/>
          <p14:tracePt t="186120" x="6635750" y="4870450"/>
          <p14:tracePt t="186137" x="6667500" y="4870450"/>
          <p14:tracePt t="186144" x="6692900" y="4870450"/>
          <p14:tracePt t="186153" x="6756400" y="4870450"/>
          <p14:tracePt t="186170" x="6845300" y="4870450"/>
          <p14:tracePt t="186187" x="6940550" y="4876800"/>
          <p14:tracePt t="186203" x="7073900" y="4902200"/>
          <p14:tracePt t="186220" x="7188200" y="4908550"/>
          <p14:tracePt t="186237" x="7277100" y="4914900"/>
          <p14:tracePt t="186253" x="7321550" y="4914900"/>
          <p14:tracePt t="186270" x="7327900" y="4914900"/>
          <p14:tracePt t="186915" x="7321550" y="4914900"/>
          <p14:tracePt t="186931" x="7315200" y="4914900"/>
          <p14:tracePt t="186939" x="7296150" y="4921250"/>
          <p14:tracePt t="186947" x="7289800" y="4940300"/>
          <p14:tracePt t="186956" x="7258050" y="4965700"/>
          <p14:tracePt t="186973" x="7213600" y="5016500"/>
          <p14:tracePt t="186990" x="7105650" y="5105400"/>
          <p14:tracePt t="187006" x="6985000" y="5226050"/>
          <p14:tracePt t="187023" x="6845300" y="5365750"/>
          <p14:tracePt t="187039" x="6686550" y="5492750"/>
          <p14:tracePt t="187056" x="6578600" y="5581650"/>
          <p14:tracePt t="187073" x="6521450" y="5638800"/>
          <p14:tracePt t="187090" x="6451600" y="5683250"/>
          <p14:tracePt t="187106" x="6394450" y="5734050"/>
          <p14:tracePt t="187123" x="6381750" y="5740400"/>
          <p14:tracePt t="187131" x="6343650" y="5759450"/>
          <p14:tracePt t="187139" x="6299200" y="5797550"/>
          <p14:tracePt t="187156" x="6267450" y="5816600"/>
          <p14:tracePt t="187173" x="6210300" y="5848350"/>
          <p14:tracePt t="187189" x="6159500" y="5867400"/>
          <p14:tracePt t="187206" x="6121400" y="5873750"/>
          <p14:tracePt t="187223" x="6057900" y="5873750"/>
          <p14:tracePt t="187239" x="5962650" y="5873750"/>
          <p14:tracePt t="187256" x="5822950" y="5873750"/>
          <p14:tracePt t="187273" x="5664200" y="5873750"/>
          <p14:tracePt t="187290" x="5530850" y="5873750"/>
          <p14:tracePt t="187306" x="5346700" y="5873750"/>
          <p14:tracePt t="187323" x="5270500" y="5873750"/>
          <p14:tracePt t="187340" x="5200650" y="5867400"/>
          <p14:tracePt t="187356" x="5124450" y="5867400"/>
          <p14:tracePt t="187373" x="5060950" y="5867400"/>
          <p14:tracePt t="187390" x="5003800" y="5873750"/>
          <p14:tracePt t="187406" x="4933950" y="5873750"/>
          <p14:tracePt t="187423" x="4806950" y="5873750"/>
          <p14:tracePt t="187440" x="4679950" y="5797550"/>
          <p14:tracePt t="187456" x="4673600" y="5784850"/>
          <p14:tracePt t="187774" x="4641850" y="5784850"/>
          <p14:tracePt t="187782" x="4635500" y="5784850"/>
          <p14:tracePt t="187788" x="4610100" y="5778500"/>
          <p14:tracePt t="187799" x="4603750" y="5772150"/>
          <p14:tracePt t="187815" x="4578350" y="5765800"/>
          <p14:tracePt t="187832" x="4565650" y="5759450"/>
          <p14:tracePt t="187849" x="4533900" y="5753100"/>
          <p14:tracePt t="187866" x="4521200" y="5753100"/>
          <p14:tracePt t="187884" x="4483100" y="5753100"/>
          <p14:tracePt t="187899" x="4476750" y="5746750"/>
          <p14:tracePt t="187915" x="4451350" y="5740400"/>
          <p14:tracePt t="187932" x="4425950" y="5734050"/>
          <p14:tracePt t="187949" x="4387850" y="5727700"/>
          <p14:tracePt t="187965" x="4343400" y="5715000"/>
          <p14:tracePt t="187982" x="4279900" y="5695950"/>
          <p14:tracePt t="187999" x="4229100" y="5683250"/>
          <p14:tracePt t="188016" x="4159250" y="5657850"/>
          <p14:tracePt t="188032" x="4127500" y="5651500"/>
          <p14:tracePt t="188049" x="4108450" y="5651500"/>
          <p14:tracePt t="188066" x="4089400" y="5651500"/>
          <p14:tracePt t="188084" x="4064000" y="5651500"/>
          <p14:tracePt t="188099" x="4013200" y="5651500"/>
          <p14:tracePt t="188116" x="3949700" y="5651500"/>
          <p14:tracePt t="188133" x="3911600" y="5651500"/>
          <p14:tracePt t="188149" x="3854450" y="5651500"/>
          <p14:tracePt t="188166" x="3816350" y="5651500"/>
          <p14:tracePt t="188182" x="3790950" y="5657850"/>
          <p14:tracePt t="188199" x="3784600" y="5657850"/>
          <p14:tracePt t="188516" x="3778250" y="5657850"/>
          <p14:tracePt t="188529" x="3727450" y="5657850"/>
          <p14:tracePt t="188535" x="3651250" y="5657850"/>
          <p14:tracePt t="188545" x="3619500" y="5657850"/>
          <p14:tracePt t="188556" x="3587750" y="5657850"/>
          <p14:tracePt t="188573" x="3562350" y="5664200"/>
          <p14:tracePt t="188590" x="3511550" y="5670550"/>
          <p14:tracePt t="188607" x="3486150" y="5670550"/>
          <p14:tracePt t="188623" x="3467100" y="5670550"/>
          <p14:tracePt t="188640" x="3460750" y="5670550"/>
          <p14:tracePt t="189183" x="3454400" y="5670550"/>
          <p14:tracePt t="189191" x="3448050" y="5670550"/>
          <p14:tracePt t="189197" x="3422650" y="5670550"/>
          <p14:tracePt t="189207" x="3390900" y="5670550"/>
          <p14:tracePt t="189224" x="3327400" y="5670550"/>
          <p14:tracePt t="189240" x="3263900" y="5664200"/>
          <p14:tracePt t="189257" x="3238500" y="5657850"/>
          <p14:tracePt t="189274" x="3219450" y="5657850"/>
          <p14:tracePt t="190391" x="3213100" y="5651500"/>
          <p14:tracePt t="190421" x="3232150" y="5651500"/>
          <p14:tracePt t="190431" x="3263900" y="5651500"/>
          <p14:tracePt t="190439" x="3302000" y="5645150"/>
          <p14:tracePt t="190448" x="3333750" y="5632450"/>
          <p14:tracePt t="190465" x="3454400" y="5632450"/>
          <p14:tracePt t="190482" x="3568700" y="5632450"/>
          <p14:tracePt t="190498" x="3708400" y="5632450"/>
          <p14:tracePt t="190515" x="3822700" y="5632450"/>
          <p14:tracePt t="190532" x="3975100" y="5632450"/>
          <p14:tracePt t="190549" x="4032250" y="5626100"/>
          <p14:tracePt t="190565" x="4057650" y="5626100"/>
          <p14:tracePt t="190582" x="4070350" y="5626100"/>
          <p14:tracePt t="190598" x="4083050" y="5626100"/>
          <p14:tracePt t="190615" x="4114800" y="5619750"/>
          <p14:tracePt t="190632" x="4152900" y="5619750"/>
          <p14:tracePt t="190649" x="4203700" y="5607050"/>
          <p14:tracePt t="190665" x="4286250" y="5600700"/>
          <p14:tracePt t="190682" x="4375150" y="5588000"/>
          <p14:tracePt t="190699" x="4495800" y="5588000"/>
          <p14:tracePt t="190715" x="4610100" y="5588000"/>
          <p14:tracePt t="190722" x="4673600" y="5588000"/>
          <p14:tracePt t="190732" x="4724400" y="5588000"/>
          <p14:tracePt t="190749" x="4927600" y="5588000"/>
          <p14:tracePt t="190765" x="5048250" y="5588000"/>
          <p14:tracePt t="190799" x="5238750" y="5588000"/>
          <p14:tracePt t="190815" x="5334000" y="5588000"/>
          <p14:tracePt t="190832" x="5422900" y="5588000"/>
          <p14:tracePt t="190849" x="5486400" y="5588000"/>
          <p14:tracePt t="190866" x="5562600" y="5588000"/>
          <p14:tracePt t="190882" x="5619750" y="5588000"/>
          <p14:tracePt t="190899" x="5664200" y="5588000"/>
          <p14:tracePt t="190917" x="5721350" y="5588000"/>
          <p14:tracePt t="190932" x="5784850" y="5588000"/>
          <p14:tracePt t="190949" x="5816600" y="5588000"/>
          <p14:tracePt t="190965" x="5854700" y="5588000"/>
          <p14:tracePt t="190982" x="5911850" y="5600700"/>
          <p14:tracePt t="190999" x="5962650" y="5607050"/>
          <p14:tracePt t="191016" x="6007100" y="5607050"/>
          <p14:tracePt t="191032" x="6064250" y="5607050"/>
          <p14:tracePt t="191049" x="6096000" y="5607050"/>
          <p14:tracePt t="191066" x="6127750" y="5607050"/>
          <p14:tracePt t="191082" x="6146800" y="5607050"/>
          <p14:tracePt t="191099" x="6165850" y="5607050"/>
          <p14:tracePt t="191117" x="6203950" y="5607050"/>
          <p14:tracePt t="191132" x="6229350" y="5607050"/>
          <p14:tracePt t="191149" x="6267450" y="5613400"/>
          <p14:tracePt t="191166" x="6286500" y="5613400"/>
          <p14:tracePt t="191183" x="6305550" y="5613400"/>
          <p14:tracePt t="191199" x="6311900" y="5613400"/>
          <p14:tracePt t="191592" x="6318250" y="5613400"/>
          <p14:tracePt t="191609" x="6324600" y="5613400"/>
          <p14:tracePt t="191615" x="6330950" y="5613400"/>
          <p14:tracePt t="191624" x="6343650" y="5613400"/>
          <p14:tracePt t="191633" x="6350000" y="5613400"/>
          <p14:tracePt t="191650" x="6375400" y="5613400"/>
          <p14:tracePt t="191666" x="6381750" y="5613400"/>
          <p14:tracePt t="191685" x="6394450" y="5613400"/>
          <p14:tracePt t="191700" x="6400800" y="5613400"/>
          <p14:tracePt t="191998" x="6419850" y="5613400"/>
          <p14:tracePt t="192010" x="6445250" y="5613400"/>
          <p14:tracePt t="192017" x="6477000" y="5613400"/>
          <p14:tracePt t="192025" x="6508750" y="5613400"/>
          <p14:tracePt t="192038" x="6597650" y="5613400"/>
          <p14:tracePt t="192055" x="6692900" y="5613400"/>
          <p14:tracePt t="192071" x="6762750" y="5600700"/>
          <p14:tracePt t="192088" x="6794500" y="5600700"/>
          <p14:tracePt t="192281" x="6800850" y="5600700"/>
          <p14:tracePt t="192295" x="6813550" y="5600700"/>
          <p14:tracePt t="192304" x="6819900" y="5600700"/>
          <p14:tracePt t="192314" x="6832600" y="5600700"/>
          <p14:tracePt t="192321" x="6845300" y="5600700"/>
          <p14:tracePt t="192338" x="6877050" y="5600700"/>
          <p14:tracePt t="192355" x="6902450" y="5600700"/>
          <p14:tracePt t="192372" x="6934200" y="5600700"/>
          <p14:tracePt t="192390" x="7067550" y="5613400"/>
          <p14:tracePt t="192405" x="7239000" y="5613400"/>
          <p14:tracePt t="192422" x="7467600" y="5613400"/>
          <p14:tracePt t="192439" x="7727950" y="5613400"/>
          <p14:tracePt t="192455" x="7937500" y="5613400"/>
          <p14:tracePt t="192472" x="8070850" y="5581650"/>
          <p14:tracePt t="192488" x="8121650" y="5562600"/>
          <p14:tracePt t="192505" x="8128000" y="5549900"/>
          <p14:tracePt t="192545" x="8115300" y="5537200"/>
          <p14:tracePt t="192561" x="8108950" y="5537200"/>
          <p14:tracePt t="192574" x="8102600" y="5537200"/>
          <p14:tracePt t="192590" x="8096250" y="5537200"/>
          <p14:tracePt t="192945" x="8089900" y="5537200"/>
          <p14:tracePt t="192953" x="8077200" y="5537200"/>
          <p14:tracePt t="192960" x="8070850" y="5537200"/>
          <p14:tracePt t="192970" x="8058150" y="5537200"/>
          <p14:tracePt t="192987" x="8051800" y="5537200"/>
          <p14:tracePt t="193003" x="8045450" y="5537200"/>
          <p14:tracePt t="193911" x="8039100" y="5537200"/>
          <p14:tracePt t="193918" x="8039100" y="5562600"/>
          <p14:tracePt t="193928" x="8020050" y="5613400"/>
          <p14:tracePt t="193940" x="8001000" y="5664200"/>
          <p14:tracePt t="193956" x="7975600" y="5797550"/>
          <p14:tracePt t="193974" x="7975600" y="5943600"/>
          <p14:tracePt t="193990" x="7975600" y="5988050"/>
          <p14:tracePt t="194006" x="7981950" y="6019800"/>
          <p14:tracePt t="194023" x="7994650" y="6032500"/>
          <p14:tracePt t="194040" x="7994650" y="6038850"/>
          <p14:tracePt t="194057" x="8013700" y="6051550"/>
          <p14:tracePt t="194073" x="8039100" y="6076950"/>
          <p14:tracePt t="194090" x="8070850" y="6134100"/>
          <p14:tracePt t="194107" x="8089900" y="6184900"/>
          <p14:tracePt t="194123" x="8115300" y="6254750"/>
          <p14:tracePt t="194140" x="8140700" y="6356350"/>
          <p14:tracePt t="194158" x="8153400" y="6483350"/>
          <p14:tracePt t="194174" x="8166100" y="6604000"/>
          <p14:tracePt t="194190" x="8172450" y="6635750"/>
          <p14:tracePt t="194272" x="8172450" y="6648450"/>
          <p14:tracePt t="194303" x="8172450" y="6654800"/>
          <p14:tracePt t="194312" x="8172450" y="6661150"/>
          <p14:tracePt t="194321" x="8147050" y="6667500"/>
          <p14:tracePt t="194329" x="8121650" y="6680200"/>
          <p14:tracePt t="194340" x="8102600" y="6686550"/>
          <p14:tracePt t="194359" x="8058150" y="6692900"/>
          <p14:tracePt t="194374" x="8051800" y="6692900"/>
          <p14:tracePt t="194390" x="8039100" y="6692900"/>
          <p14:tracePt t="194407" x="8026400" y="6705600"/>
          <p14:tracePt t="194650" x="8026400" y="6692900"/>
          <p14:tracePt t="194656" x="8026400" y="6686550"/>
          <p14:tracePt t="194671" x="8026400" y="6680200"/>
          <p14:tracePt t="194680" x="8020050" y="6673850"/>
          <p14:tracePt t="194692" x="8001000" y="6661150"/>
          <p14:tracePt t="194708" x="7937500" y="6642100"/>
          <p14:tracePt t="194725" x="7880350" y="6629400"/>
          <p14:tracePt t="194741" x="7854950" y="6629400"/>
          <p14:tracePt t="194775" x="7848600" y="6629400"/>
          <p14:tracePt t="194794" x="7848600" y="6635750"/>
          <p14:tracePt t="194808" x="7854950" y="6648450"/>
          <p14:tracePt t="194938" x="7848600" y="6648450"/>
          <p14:tracePt t="194945" x="7835900" y="6648450"/>
          <p14:tracePt t="194951" x="7816850" y="6648450"/>
          <p14:tracePt t="194962" x="7797800" y="6648450"/>
          <p14:tracePt t="194975" x="7772400" y="6648450"/>
          <p14:tracePt t="194992" x="7766050" y="6648450"/>
          <p14:tracePt t="195008" x="7753350" y="6648450"/>
          <p14:tracePt t="195042" x="7747000" y="6648450"/>
          <p14:tracePt t="195081" x="7740650" y="6648450"/>
          <p14:tracePt t="195087" x="7727950" y="6648450"/>
          <p14:tracePt t="195098" x="7727950" y="6642100"/>
          <p14:tracePt t="195112" x="7715250" y="6642100"/>
          <p14:tracePt t="195131" x="7708900" y="6642100"/>
          <p14:tracePt t="195142" x="7702550" y="6642100"/>
          <p14:tracePt t="195159" x="7696200" y="6635750"/>
          <p14:tracePt t="195463" x="7696200" y="6629400"/>
          <p14:tracePt t="195512" x="7683500" y="6629400"/>
          <p14:tracePt t="195520" x="7677150" y="6629400"/>
          <p14:tracePt t="195536" x="7670800" y="6629400"/>
          <p14:tracePt t="195543" x="7658100" y="6629400"/>
          <p14:tracePt t="195553" x="7658100" y="6623050"/>
          <p14:tracePt t="195571" x="7651750" y="6623050"/>
          <p14:tracePt t="195587" x="7645400" y="6623050"/>
          <p14:tracePt t="195914" x="7639050" y="6623050"/>
          <p14:tracePt t="195919" x="7632700" y="6623050"/>
          <p14:tracePt t="195929" x="7626350" y="6623050"/>
          <p14:tracePt t="195999" x="7620000" y="6623050"/>
          <p14:tracePt t="196016" x="7626350" y="6623050"/>
          <p14:tracePt t="196026" x="7670800" y="6623050"/>
          <p14:tracePt t="196031" x="7740650" y="6623050"/>
          <p14:tracePt t="196041" x="7829550" y="6642100"/>
          <p14:tracePt t="196055" x="8001000" y="6654800"/>
          <p14:tracePt t="196071" x="8128000" y="6673850"/>
          <p14:tracePt t="196088" x="8166100" y="6680200"/>
          <p14:tracePt t="196105" x="8178800" y="6680200"/>
          <p14:tracePt t="196267" x="8185150" y="6680200"/>
          <p14:tracePt t="196273" x="8210550" y="6673850"/>
          <p14:tracePt t="196280" x="8255000" y="6667500"/>
          <p14:tracePt t="196289" x="8299450" y="6667500"/>
          <p14:tracePt t="196305" x="8420100" y="6667500"/>
          <p14:tracePt t="196322" x="8553450" y="6667500"/>
          <p14:tracePt t="196338" x="8661400" y="6667500"/>
          <p14:tracePt t="196355" x="8718550" y="6667500"/>
          <p14:tracePt t="196371" x="8743950" y="6667500"/>
          <p14:tracePt t="196389" x="8750300" y="6667500"/>
          <p14:tracePt t="196497" x="8756650" y="6661150"/>
          <p14:tracePt t="196512" x="8763000" y="6661150"/>
          <p14:tracePt t="196520" x="8769350" y="6661150"/>
          <p14:tracePt t="196528" x="8782050" y="6654800"/>
          <p14:tracePt t="196538" x="8801100" y="6654800"/>
          <p14:tracePt t="196556" x="8826500" y="6654800"/>
          <p14:tracePt t="196572" x="8851900" y="6654800"/>
          <p14:tracePt t="196588" x="8870950" y="6654800"/>
          <p14:tracePt t="196622" x="8870950" y="6648450"/>
          <p14:tracePt t="197755" x="8870950" y="6642100"/>
          <p14:tracePt t="197760" x="8870950" y="6635750"/>
          <p14:tracePt t="197771" x="8870950" y="6623050"/>
          <p14:tracePt t="197786" x="8877300" y="6604000"/>
          <p14:tracePt t="197819" x="8883650" y="6597650"/>
          <p14:tracePt t="198027" x="8870950" y="6597650"/>
          <p14:tracePt t="198035" x="8839200" y="6597650"/>
          <p14:tracePt t="198043" x="8794750" y="6597650"/>
          <p14:tracePt t="198051" x="8731250" y="6597650"/>
          <p14:tracePt t="198068" x="8566150" y="6597650"/>
          <p14:tracePt t="198085" x="8382000" y="6597650"/>
          <p14:tracePt t="198102" x="8216900" y="6597650"/>
          <p14:tracePt t="198119" x="8058150" y="6597650"/>
          <p14:tracePt t="198136" x="7899400" y="6597650"/>
          <p14:tracePt t="198152" x="7874000" y="6597650"/>
          <p14:tracePt t="198169" x="7816850" y="6597650"/>
          <p14:tracePt t="198185" x="7804150" y="6597650"/>
          <p14:tracePt t="198202" x="7791450" y="6597650"/>
          <p14:tracePt t="198219" x="7766050" y="6597650"/>
          <p14:tracePt t="198235" x="7708900" y="6597650"/>
          <p14:tracePt t="198252" x="7632700" y="6597650"/>
          <p14:tracePt t="198269" x="7569200" y="6597650"/>
          <p14:tracePt t="198285" x="7531100" y="6597650"/>
          <p14:tracePt t="198302" x="7486650" y="6597650"/>
          <p14:tracePt t="198318" x="7480300" y="6597650"/>
          <p14:tracePt t="198627" x="7518400" y="6597650"/>
          <p14:tracePt t="198633" x="7594600" y="6597650"/>
          <p14:tracePt t="198640" x="7689850" y="6597650"/>
          <p14:tracePt t="198652" x="7785100" y="6597650"/>
          <p14:tracePt t="198667" x="7943850" y="6597650"/>
          <p14:tracePt t="198684" x="8045450" y="6597650"/>
          <p14:tracePt t="198701" x="8077200" y="6591300"/>
          <p14:tracePt t="198740" x="8077200" y="6584950"/>
          <p14:tracePt t="198751" x="8070850" y="6578600"/>
          <p14:tracePt t="198769" x="8039100" y="6578600"/>
          <p14:tracePt t="200709" x="8032750" y="6578600"/>
          <p14:tracePt t="200714" x="8020050" y="6572250"/>
          <p14:tracePt t="200723" x="8007350" y="6572250"/>
          <p14:tracePt t="200739" x="8001000" y="6572250"/>
          <p14:tracePt t="200750" x="7988300" y="6572250"/>
          <p14:tracePt t="200766" x="7988300" y="6565900"/>
          <p14:tracePt t="200783" x="7981950" y="6565900"/>
          <p14:tracePt t="200800" x="7975600" y="6565900"/>
          <p14:tracePt t="200817" x="7969250" y="6553200"/>
          <p14:tracePt t="200833" x="7962900" y="6553200"/>
          <p14:tracePt t="200867" x="7956550" y="6553200"/>
          <p14:tracePt t="200883" x="7956550" y="6546850"/>
          <p14:tracePt t="201036" x="7950200" y="6546850"/>
          <p14:tracePt t="201050" x="7943850" y="6540500"/>
          <p14:tracePt t="201058" x="7937500" y="6540500"/>
          <p14:tracePt t="201067" x="7924800" y="6527800"/>
          <p14:tracePt t="201083" x="7893050" y="6521450"/>
          <p14:tracePt t="201100" x="7835900" y="6483350"/>
          <p14:tracePt t="201117" x="7721600" y="6419850"/>
          <p14:tracePt t="201133" x="7518400" y="6311900"/>
          <p14:tracePt t="201150" x="7124700" y="6172200"/>
          <p14:tracePt t="201167" x="6616700" y="6000750"/>
          <p14:tracePt t="201183" x="6210300" y="5886450"/>
          <p14:tracePt t="201202" x="5854700" y="5816600"/>
          <p14:tracePt t="201217" x="5734050" y="5797550"/>
          <p14:tracePt t="201233" x="5651500" y="5778500"/>
          <p14:tracePt t="201250" x="5619750" y="5759450"/>
          <p14:tracePt t="201324" x="5619750" y="5753100"/>
          <p14:tracePt t="201339" x="5613400" y="5740400"/>
          <p14:tracePt t="201412" x="5607050" y="5727700"/>
          <p14:tracePt t="201420" x="5600700" y="5721350"/>
          <p14:tracePt t="201426" x="5594350" y="5715000"/>
          <p14:tracePt t="201434" x="5588000" y="5702300"/>
          <p14:tracePt t="201450" x="5581650" y="5689600"/>
          <p14:tracePt t="201467" x="5581650" y="5683250"/>
          <p14:tracePt t="201483" x="5581650" y="5664200"/>
          <p14:tracePt t="201500" x="5607050" y="5651500"/>
          <p14:tracePt t="201517" x="5708650" y="5645150"/>
          <p14:tracePt t="201534" x="5810250" y="5613400"/>
          <p14:tracePt t="201550" x="5956300" y="5600700"/>
          <p14:tracePt t="201567" x="6134100" y="5600700"/>
          <p14:tracePt t="201583" x="6343650" y="5600700"/>
          <p14:tracePt t="201600" x="6527800" y="5588000"/>
          <p14:tracePt t="201617" x="6546850" y="5581650"/>
          <p14:tracePt t="201634" x="6553200" y="5562600"/>
          <p14:tracePt t="201650" x="6553200" y="5537200"/>
          <p14:tracePt t="201667" x="6515100" y="5524500"/>
          <p14:tracePt t="201684" x="6477000" y="5518150"/>
          <p14:tracePt t="201700" x="6464300" y="5518150"/>
          <p14:tracePt t="201717" x="6457950" y="5518150"/>
          <p14:tracePt t="201773" x="6451600" y="5518150"/>
          <p14:tracePt t="201781" x="6445250" y="5518150"/>
          <p14:tracePt t="201789" x="6438900" y="5518150"/>
          <p14:tracePt t="201801" x="6432550" y="5518150"/>
          <p14:tracePt t="201817" x="6419850" y="5518150"/>
          <p14:tracePt t="201834" x="6388100" y="5518150"/>
          <p14:tracePt t="201851" x="6381750" y="5518150"/>
          <p14:tracePt t="201867" x="6369050" y="5518150"/>
          <p14:tracePt t="201884" x="6362700" y="5518150"/>
          <p14:tracePt t="201892" x="6356350" y="5518150"/>
          <p14:tracePt t="201900" x="6350000" y="5518150"/>
          <p14:tracePt t="201917" x="6343650" y="5518150"/>
          <p14:tracePt t="201934" x="6337300" y="5518150"/>
          <p14:tracePt t="201951" x="6324600" y="5518150"/>
          <p14:tracePt t="201984" x="6318250" y="5518150"/>
          <p14:tracePt t="202109" x="6318250" y="5524500"/>
          <p14:tracePt t="202126" x="6324600" y="5530850"/>
          <p14:tracePt t="202140" x="6330950" y="5530850"/>
          <p14:tracePt t="202150" x="6337300" y="5537200"/>
          <p14:tracePt t="202158" x="6350000" y="5537200"/>
          <p14:tracePt t="202167" x="6362700" y="5543550"/>
          <p14:tracePt t="202186" x="6400800" y="5556250"/>
          <p14:tracePt t="202201" x="6445250" y="5562600"/>
          <p14:tracePt t="202217" x="6546850" y="5562600"/>
          <p14:tracePt t="202234" x="6623050" y="5562600"/>
          <p14:tracePt t="202251" x="6686550" y="5562600"/>
          <p14:tracePt t="202268" x="6718300" y="5562600"/>
          <p14:tracePt t="202284" x="6756400" y="5562600"/>
          <p14:tracePt t="202301" x="6769100" y="5562600"/>
          <p14:tracePt t="202318" x="6781800" y="5562600"/>
          <p14:tracePt t="202389" x="6781800" y="5556250"/>
          <p14:tracePt t="202445" x="6788150" y="5556250"/>
          <p14:tracePt t="202782" x="6794500" y="5556250"/>
          <p14:tracePt t="202845" x="6800850" y="5556250"/>
          <p14:tracePt t="202863" x="6813550" y="5556250"/>
          <p14:tracePt t="202878" x="6819900" y="5556250"/>
          <p14:tracePt t="202885" x="6826250" y="5556250"/>
          <p14:tracePt t="202895" x="6832600" y="5556250"/>
          <p14:tracePt t="202906" x="6864350" y="5556250"/>
          <p14:tracePt t="202923" x="6896100" y="5556250"/>
          <p14:tracePt t="202940" x="6953250" y="5556250"/>
          <p14:tracePt t="202956" x="7023100" y="5556250"/>
          <p14:tracePt t="202973" x="7086600" y="5556250"/>
          <p14:tracePt t="202990" x="7143750" y="5556250"/>
          <p14:tracePt t="203007" x="7175500" y="5556250"/>
          <p14:tracePt t="203023" x="7181850" y="5556250"/>
          <p14:tracePt t="203040" x="7188200" y="5556250"/>
          <p14:tracePt t="203197" x="7200900" y="5556250"/>
          <p14:tracePt t="203204" x="7232650" y="5556250"/>
          <p14:tracePt t="203212" x="7264400" y="5556250"/>
          <p14:tracePt t="203223" x="7321550" y="5556250"/>
          <p14:tracePt t="203240" x="7435850" y="5556250"/>
          <p14:tracePt t="203257" x="7588250" y="5537200"/>
          <p14:tracePt t="203275" x="7753350" y="5499100"/>
          <p14:tracePt t="203290" x="7778750" y="5486400"/>
          <p14:tracePt t="203579" x="7797800" y="5486400"/>
          <p14:tracePt t="203589" x="7823200" y="5492750"/>
          <p14:tracePt t="203595" x="7874000" y="5492750"/>
          <p14:tracePt t="203604" x="7950200" y="5492750"/>
          <p14:tracePt t="203619" x="8128000" y="5492750"/>
          <p14:tracePt t="203636" x="8299450" y="5492750"/>
          <p14:tracePt t="203652" x="8426450" y="5492750"/>
          <p14:tracePt t="203669" x="8477250" y="5492750"/>
          <p14:tracePt t="203740" x="8489950" y="5499100"/>
          <p14:tracePt t="204259" x="8502650" y="5499100"/>
          <p14:tracePt t="204294" x="8509000" y="5499100"/>
          <p14:tracePt t="204358" x="8515350" y="5499100"/>
          <p14:tracePt t="205540" x="8502650" y="5499100"/>
          <p14:tracePt t="205549" x="8470900" y="5499100"/>
          <p14:tracePt t="205556" x="8439150" y="5511800"/>
          <p14:tracePt t="205564" x="8375650" y="5511800"/>
          <p14:tracePt t="205581" x="8223250" y="5524500"/>
          <p14:tracePt t="205598" x="8032750" y="5537200"/>
          <p14:tracePt t="205614" x="7829550" y="5556250"/>
          <p14:tracePt t="205631" x="7632700" y="5556250"/>
          <p14:tracePt t="205647" x="7454900" y="5556250"/>
          <p14:tracePt t="205664" x="7327900" y="5556250"/>
          <p14:tracePt t="205681" x="7270750" y="5562600"/>
          <p14:tracePt t="205697" x="7245350" y="5568950"/>
          <p14:tracePt t="205733" x="7239000" y="5568950"/>
          <p14:tracePt t="205748" x="7213600" y="5575300"/>
          <p14:tracePt t="205764" x="7188200" y="5575300"/>
          <p14:tracePt t="205781" x="7143750" y="5575300"/>
          <p14:tracePt t="205798" x="7105650" y="5575300"/>
          <p14:tracePt t="205815" x="7054850" y="5575300"/>
          <p14:tracePt t="205831" x="7029450" y="5575300"/>
          <p14:tracePt t="205848" x="7023100" y="5575300"/>
          <p14:tracePt t="205864" x="7004050" y="5575300"/>
          <p14:tracePt t="205881" x="6972300" y="5575300"/>
          <p14:tracePt t="205898" x="6915150" y="5575300"/>
          <p14:tracePt t="205914" x="6858000" y="5575300"/>
          <p14:tracePt t="205931" x="6775450" y="5575300"/>
          <p14:tracePt t="205948" x="6737350" y="5575300"/>
          <p14:tracePt t="205964" x="6705600" y="5575300"/>
          <p14:tracePt t="205981" x="6661150" y="5562600"/>
          <p14:tracePt t="205998" x="6648450" y="5562600"/>
          <p14:tracePt t="206015" x="6635750" y="5562600"/>
          <p14:tracePt t="206031" x="6623050" y="5556250"/>
          <p14:tracePt t="206065" x="6616700" y="5556250"/>
          <p14:tracePt t="206081" x="6604000" y="5556250"/>
          <p14:tracePt t="206098" x="6578600" y="5556250"/>
          <p14:tracePt t="206115" x="6540500" y="5556250"/>
          <p14:tracePt t="206131" x="6521450" y="5556250"/>
          <p14:tracePt t="206148" x="6496050" y="5556250"/>
          <p14:tracePt t="206165" x="6489700" y="5556250"/>
          <p14:tracePt t="206181" x="6477000" y="5556250"/>
          <p14:tracePt t="206198" x="6470650" y="5556250"/>
          <p14:tracePt t="206215" x="6464300" y="5556250"/>
          <p14:tracePt t="206231" x="6457950" y="5556250"/>
          <p14:tracePt t="206286" x="6451600" y="5556250"/>
          <p14:tracePt t="206301" x="6445250" y="5556250"/>
          <p14:tracePt t="206308" x="6438900" y="5549900"/>
          <p14:tracePt t="206320" x="6419850" y="5549900"/>
          <p14:tracePt t="206332" x="6394450" y="5537200"/>
          <p14:tracePt t="206348" x="6356350" y="5537200"/>
          <p14:tracePt t="206365" x="6324600" y="5537200"/>
          <p14:tracePt t="206382" x="6299200" y="5537200"/>
          <p14:tracePt t="206398" x="6286500" y="5537200"/>
          <p14:tracePt t="206415" x="6280150" y="5537200"/>
          <p14:tracePt t="206453" x="6273800" y="5537200"/>
          <p14:tracePt t="206465" x="6261100" y="5537200"/>
          <p14:tracePt t="206487" x="6254750" y="5537200"/>
          <p14:tracePt t="207432" x="6248400" y="5530850"/>
          <p14:tracePt t="207480" x="6254750" y="5530850"/>
          <p14:tracePt t="207501" x="6261100" y="5530850"/>
          <p14:tracePt t="207517" x="6273800" y="5530850"/>
          <p14:tracePt t="207528" x="6280150" y="5530850"/>
          <p14:tracePt t="207533" x="6286500" y="5530850"/>
          <p14:tracePt t="207543" x="6299200" y="5530850"/>
          <p14:tracePt t="207556" x="6324600" y="5530850"/>
          <p14:tracePt t="207572" x="6356350" y="5524500"/>
          <p14:tracePt t="207589" x="6388100" y="5518150"/>
          <p14:tracePt t="207606" x="6407150" y="5511800"/>
          <p14:tracePt t="207622" x="6464300" y="5505450"/>
          <p14:tracePt t="207639" x="6540500" y="5505450"/>
          <p14:tracePt t="207656" x="6667500" y="5505450"/>
          <p14:tracePt t="207672" x="6826250" y="5505450"/>
          <p14:tracePt t="207689" x="6985000" y="5505450"/>
          <p14:tracePt t="207706" x="7112000" y="5499100"/>
          <p14:tracePt t="207722" x="7194550" y="5492750"/>
          <p14:tracePt t="207739" x="7226300" y="5480050"/>
          <p14:tracePt t="207755" x="7239000" y="5480050"/>
          <p14:tracePt t="207772" x="7251700" y="5473700"/>
          <p14:tracePt t="207789" x="7270750" y="5473700"/>
          <p14:tracePt t="207805" x="7302500" y="5473700"/>
          <p14:tracePt t="207822" x="7359650" y="5473700"/>
          <p14:tracePt t="207839" x="7435850" y="5473700"/>
          <p14:tracePt t="207856" x="7512050" y="5473700"/>
          <p14:tracePt t="207872" x="7537450" y="5473700"/>
          <p14:tracePt t="207889" x="7556500" y="5473700"/>
          <p14:tracePt t="208232" x="7575550" y="5473700"/>
          <p14:tracePt t="208239" x="7613650" y="5473700"/>
          <p14:tracePt t="208246" x="7670800" y="5480050"/>
          <p14:tracePt t="208256" x="7740650" y="5480050"/>
          <p14:tracePt t="208273" x="7931150" y="5480050"/>
          <p14:tracePt t="208289" x="8089900" y="5480050"/>
          <p14:tracePt t="208306" x="8197850" y="5480050"/>
          <p14:tracePt t="208323" x="8216900" y="5480050"/>
          <p14:tracePt t="208349" x="8223250" y="5486400"/>
          <p14:tracePt t="208366" x="8223250" y="5505450"/>
          <p14:tracePt t="208381" x="8216900" y="5505450"/>
          <p14:tracePt t="209438" x="8216900" y="5511800"/>
          <p14:tracePt t="210406" x="8197850" y="5511800"/>
          <p14:tracePt t="210416" x="8191500" y="5511800"/>
          <p14:tracePt t="210422" x="8166100" y="5511800"/>
          <p14:tracePt t="210432" x="8147050" y="5511800"/>
          <p14:tracePt t="210449" x="8102600" y="5511800"/>
          <p14:tracePt t="210462" x="8039100" y="5511800"/>
          <p14:tracePt t="210479" x="7950200" y="5511800"/>
          <p14:tracePt t="210495" x="7924800" y="5511800"/>
          <p14:tracePt t="210512" x="7912100" y="5518150"/>
          <p14:tracePt t="210678" x="7899400" y="5518150"/>
          <p14:tracePt t="210685" x="7886700" y="5518150"/>
          <p14:tracePt t="210695" x="7874000" y="5518150"/>
          <p14:tracePt t="210705" x="7854950" y="5518150"/>
          <p14:tracePt t="210718" x="7797800" y="5518150"/>
          <p14:tracePt t="210735" x="7734300" y="5518150"/>
          <p14:tracePt t="210751" x="7677150" y="5518150"/>
          <p14:tracePt t="210768" x="7658100" y="5518150"/>
          <p14:tracePt t="210785" x="7651750" y="5518150"/>
          <p14:tracePt t="210967" x="7645400" y="5518150"/>
          <p14:tracePt t="210978" x="7639050" y="5518150"/>
          <p14:tracePt t="210993" x="7632700" y="5518150"/>
          <p14:tracePt t="211001" x="7626350" y="5518150"/>
          <p14:tracePt t="211018" x="7620000" y="5518150"/>
          <p14:tracePt t="211035" x="7600950" y="5518150"/>
          <p14:tracePt t="211145" x="7588250" y="5518150"/>
          <p14:tracePt t="211166" x="7581900" y="5518150"/>
          <p14:tracePt t="211174" x="7575550" y="5518150"/>
          <p14:tracePt t="211193" x="7569200" y="5518150"/>
          <p14:tracePt t="211503" x="7575550" y="5518150"/>
          <p14:tracePt t="211511" x="7581900" y="5518150"/>
          <p14:tracePt t="211552" x="7588250" y="5518150"/>
          <p14:tracePt t="211559" x="7594600" y="5518150"/>
          <p14:tracePt t="211567" x="7600950" y="5518150"/>
          <p14:tracePt t="211577" x="7607300" y="5518150"/>
          <p14:tracePt t="211594" x="7632700" y="5518150"/>
          <p14:tracePt t="211611" x="7658100" y="5524500"/>
          <p14:tracePt t="211627" x="7677150" y="5524500"/>
          <p14:tracePt t="211644" x="7702550" y="5524500"/>
          <p14:tracePt t="211661" x="7708900" y="5524500"/>
          <p14:tracePt t="211678" x="7740650" y="5524500"/>
          <p14:tracePt t="211694" x="7785100" y="5524500"/>
          <p14:tracePt t="211711" x="7823200" y="5524500"/>
          <p14:tracePt t="211727" x="7880350" y="5524500"/>
          <p14:tracePt t="211744" x="7937500" y="5524500"/>
          <p14:tracePt t="211761" x="7994650" y="5524500"/>
          <p14:tracePt t="211777" x="8032750" y="5524500"/>
          <p14:tracePt t="211794" x="8058150" y="5524500"/>
          <p14:tracePt t="211811" x="8083550" y="5524500"/>
          <p14:tracePt t="211827" x="8089900" y="5524500"/>
          <p14:tracePt t="211844" x="8102600" y="5524500"/>
          <p14:tracePt t="212018" x="8108950" y="5524500"/>
          <p14:tracePt t="212026" x="8128000" y="5524500"/>
          <p14:tracePt t="212032" x="8147050" y="5524500"/>
          <p14:tracePt t="212044" x="8178800" y="5524500"/>
          <p14:tracePt t="212062" x="8286750" y="5524500"/>
          <p14:tracePt t="212078" x="8464550" y="5524500"/>
          <p14:tracePt t="212094" x="8496300" y="5524500"/>
          <p14:tracePt t="212111" x="8509000" y="5524500"/>
          <p14:tracePt t="212202" x="8509000" y="5530850"/>
          <p14:tracePt t="212216" x="8502650" y="5537200"/>
          <p14:tracePt t="212225" x="8496300" y="5537200"/>
          <p14:tracePt t="212239" x="8489950" y="5537200"/>
          <p14:tracePt t="212255" x="8483600" y="5537200"/>
          <p14:tracePt t="212265" x="8477250" y="5549900"/>
          <p14:tracePt t="212278" x="8451850" y="5549900"/>
          <p14:tracePt t="212294" x="8388350" y="5562600"/>
          <p14:tracePt t="212311" x="8248650" y="5562600"/>
          <p14:tracePt t="212328" x="8013700" y="5562600"/>
          <p14:tracePt t="212344" x="7772400" y="5562600"/>
          <p14:tracePt t="212361" x="7486650" y="5562600"/>
          <p14:tracePt t="212378" x="7270750" y="5562600"/>
          <p14:tracePt t="212394" x="7143750" y="5562600"/>
          <p14:tracePt t="212411" x="7073900" y="5562600"/>
          <p14:tracePt t="212428" x="7054850" y="5562600"/>
          <p14:tracePt t="212490" x="7048500" y="5562600"/>
          <p14:tracePt t="212500" x="7042150" y="5562600"/>
          <p14:tracePt t="212505" x="7029450" y="5562600"/>
          <p14:tracePt t="212511" x="7023100" y="5562600"/>
          <p14:tracePt t="212528" x="7004050" y="5562600"/>
          <p14:tracePt t="212545" x="6997700" y="5562600"/>
          <p14:tracePt t="212552" x="6985000" y="5562600"/>
          <p14:tracePt t="212561" x="6978650" y="5562600"/>
          <p14:tracePt t="212606" x="6972300" y="5562600"/>
          <p14:tracePt t="212760" x="6965950" y="5562600"/>
          <p14:tracePt t="212784" x="6959600" y="5562600"/>
          <p14:tracePt t="212815" x="6953250" y="5562600"/>
          <p14:tracePt t="212872" x="6946900" y="5562600"/>
          <p14:tracePt t="212890" x="6940550" y="5556250"/>
          <p14:tracePt t="212896" x="6934200" y="5556250"/>
          <p14:tracePt t="212911" x="6927850" y="5556250"/>
          <p14:tracePt t="212937" x="6921500" y="5556250"/>
          <p14:tracePt t="212953" x="6915150" y="5556250"/>
          <p14:tracePt t="212991" x="6915150" y="5549900"/>
          <p14:tracePt t="213207" x="6908800" y="5543550"/>
          <p14:tracePt t="213232" x="6896100" y="5537200"/>
          <p14:tracePt t="213248" x="6889750" y="5537200"/>
          <p14:tracePt t="213457" x="6864350" y="5537200"/>
          <p14:tracePt t="213464" x="6851650" y="5537200"/>
          <p14:tracePt t="213472" x="6819900" y="5537200"/>
          <p14:tracePt t="213481" x="6762750" y="5537200"/>
          <p14:tracePt t="213498" x="6680200" y="5537200"/>
          <p14:tracePt t="213514" x="6534150" y="5537200"/>
          <p14:tracePt t="213531" x="6400800" y="5537200"/>
          <p14:tracePt t="213547" x="6318250" y="5530850"/>
          <p14:tracePt t="213564" x="6248400" y="5518150"/>
          <p14:tracePt t="213581" x="6229350" y="5518150"/>
          <p14:tracePt t="215387" x="6223000" y="5518150"/>
          <p14:tracePt t="215417" x="6210300" y="5518150"/>
          <p14:tracePt t="216137" x="6223000" y="5518150"/>
          <p14:tracePt t="216145" x="6229350" y="5518150"/>
          <p14:tracePt t="216153" x="6248400" y="5518150"/>
          <p14:tracePt t="216168" x="6261100" y="5518150"/>
          <p14:tracePt t="216185" x="6286500" y="5518150"/>
          <p14:tracePt t="216202" x="6318250" y="5518150"/>
          <p14:tracePt t="216219" x="6330950" y="5518150"/>
          <p14:tracePt t="216235" x="6337300" y="5518150"/>
          <p14:tracePt t="216252" x="6356350" y="5518150"/>
          <p14:tracePt t="216291" x="6362700" y="5518150"/>
          <p14:tracePt t="216302" x="6375400" y="5518150"/>
          <p14:tracePt t="216320" x="6388100" y="5505450"/>
          <p14:tracePt t="216335" x="6400800" y="5505450"/>
          <p14:tracePt t="216352" x="6432550" y="5505450"/>
          <p14:tracePt t="216369" x="6451600" y="5505450"/>
          <p14:tracePt t="216385" x="6470650" y="5505450"/>
          <p14:tracePt t="216402" x="6496050" y="5505450"/>
          <p14:tracePt t="216419" x="6534150" y="5505450"/>
          <p14:tracePt t="216436" x="6565900" y="5505450"/>
          <p14:tracePt t="216452" x="6616700" y="5505450"/>
          <p14:tracePt t="216469" x="6648450" y="5505450"/>
          <p14:tracePt t="216485" x="6667500" y="5505450"/>
          <p14:tracePt t="216502" x="6673850" y="5499100"/>
          <p14:tracePt t="216519" x="6680200" y="5499100"/>
          <p14:tracePt t="216996" x="6661150" y="5499100"/>
          <p14:tracePt t="217002" x="6629400" y="5499100"/>
          <p14:tracePt t="217010" x="6584950" y="5499100"/>
          <p14:tracePt t="217020" x="6540500" y="5499100"/>
          <p14:tracePt t="217037" x="6407150" y="5499100"/>
          <p14:tracePt t="217053" x="6280150" y="5499100"/>
          <p14:tracePt t="217070" x="6210300" y="5499100"/>
          <p14:tracePt t="217086" x="6184900" y="5499100"/>
          <p14:tracePt t="217466" x="6172200" y="5499100"/>
          <p14:tracePt t="217473" x="6165850" y="5499100"/>
          <p14:tracePt t="217481" x="6153150" y="5499100"/>
          <p14:tracePt t="217490" x="6134100" y="5499100"/>
          <p14:tracePt t="217506" x="6127750" y="5499100"/>
          <p14:tracePt t="217523" x="6121400" y="5499100"/>
          <p14:tracePt t="217653" x="6127750" y="5499100"/>
          <p14:tracePt t="217666" x="6140450" y="5499100"/>
          <p14:tracePt t="217674" x="6153150" y="5505450"/>
          <p14:tracePt t="217689" x="6165850" y="5505450"/>
          <p14:tracePt t="217697" x="6178550" y="5511800"/>
          <p14:tracePt t="217716" x="6197600" y="5511800"/>
          <p14:tracePt t="217723" x="6203950" y="5511800"/>
          <p14:tracePt t="217740" x="6248400" y="5518150"/>
          <p14:tracePt t="217757" x="6280150" y="5530850"/>
          <p14:tracePt t="217773" x="6337300" y="5530850"/>
          <p14:tracePt t="217790" x="6388100" y="5537200"/>
          <p14:tracePt t="217807" x="6451600" y="5537200"/>
          <p14:tracePt t="217824" x="6540500" y="5537200"/>
          <p14:tracePt t="217841" x="6648450" y="5537200"/>
          <p14:tracePt t="217857" x="6724650" y="5537200"/>
          <p14:tracePt t="217873" x="6794500" y="5537200"/>
          <p14:tracePt t="217890" x="6864350" y="5537200"/>
          <p14:tracePt t="217907" x="6959600" y="5543550"/>
          <p14:tracePt t="217924" x="7042150" y="5543550"/>
          <p14:tracePt t="217940" x="7131050" y="5562600"/>
          <p14:tracePt t="217957" x="7207250" y="5562600"/>
          <p14:tracePt t="217973" x="7283450" y="5562600"/>
          <p14:tracePt t="217990" x="7385050" y="5562600"/>
          <p14:tracePt t="218007" x="7448550" y="5562600"/>
          <p14:tracePt t="218024" x="7512050" y="5562600"/>
          <p14:tracePt t="218040" x="7664450" y="5562600"/>
          <p14:tracePt t="218057" x="7791450" y="5562600"/>
          <p14:tracePt t="218074" x="7924800" y="5562600"/>
          <p14:tracePt t="218090" x="8096250" y="5562600"/>
          <p14:tracePt t="218107" x="8242300" y="5562600"/>
          <p14:tracePt t="218124" x="8369300" y="5562600"/>
          <p14:tracePt t="218140" x="8420100" y="5562600"/>
          <p14:tracePt t="218157" x="8432800" y="5562600"/>
          <p14:tracePt t="218789" x="8426450" y="5562600"/>
          <p14:tracePt t="218818" x="8413750" y="5562600"/>
          <p14:tracePt t="218829" x="8413750" y="5556250"/>
          <p14:tracePt t="218842" x="8407400" y="5556250"/>
          <p14:tracePt t="218851" x="8401050" y="5556250"/>
          <p14:tracePt t="218868" x="8394700" y="5549900"/>
          <p14:tracePt t="219045" x="8388350" y="5549900"/>
          <p14:tracePt t="219052" x="8382000" y="5543550"/>
          <p14:tracePt t="219668" x="8369300" y="5543550"/>
          <p14:tracePt t="219675" x="8362950" y="5543550"/>
          <p14:tracePt t="219699" x="8356600" y="5543550"/>
          <p14:tracePt t="219708" x="8343900" y="5543550"/>
          <p14:tracePt t="219722" x="8337550" y="5543550"/>
          <p14:tracePt t="220830" x="8331200" y="5543550"/>
          <p14:tracePt t="220835" x="8324850" y="5543550"/>
          <p14:tracePt t="220847" x="8318500" y="5543550"/>
          <p14:tracePt t="220862" x="8312150" y="5543550"/>
          <p14:tracePt t="220871" x="8293100" y="5543550"/>
          <p14:tracePt t="220887" x="8274050" y="5543550"/>
          <p14:tracePt t="220904" x="8248650" y="5537200"/>
          <p14:tracePt t="220920" x="8235950" y="5537200"/>
          <p14:tracePt t="220937" x="8223250" y="5537200"/>
          <p14:tracePt t="220954" x="8216900" y="5537200"/>
          <p14:tracePt t="221243" x="8210550" y="5537200"/>
          <p14:tracePt t="221251" x="8197850" y="5537200"/>
          <p14:tracePt t="221263" x="8185150" y="5537200"/>
          <p14:tracePt t="221275" x="8140700" y="5537200"/>
          <p14:tracePt t="221291" x="8102600" y="5537200"/>
          <p14:tracePt t="221307" x="8039100" y="5537200"/>
          <p14:tracePt t="221324" x="7975600" y="5537200"/>
          <p14:tracePt t="221340" x="7867650" y="5537200"/>
          <p14:tracePt t="221357" x="7740650" y="5537200"/>
          <p14:tracePt t="221374" x="7613650" y="5537200"/>
          <p14:tracePt t="221391" x="7493000" y="5537200"/>
          <p14:tracePt t="221407" x="7378700" y="5537200"/>
          <p14:tracePt t="221424" x="7239000" y="5537200"/>
          <p14:tracePt t="221441" x="7143750" y="5537200"/>
          <p14:tracePt t="221460" x="7080250" y="5537200"/>
          <p14:tracePt t="221474" x="7067550" y="5537200"/>
          <p14:tracePt t="221491" x="7061200" y="5537200"/>
          <p14:tracePt t="221507" x="7054850" y="5537200"/>
          <p14:tracePt t="221524" x="7042150" y="5537200"/>
          <p14:tracePt t="221541" x="7016750" y="5537200"/>
          <p14:tracePt t="221557" x="6985000" y="5537200"/>
          <p14:tracePt t="221574" x="6921500" y="5537200"/>
          <p14:tracePt t="221591" x="6851650" y="5537200"/>
          <p14:tracePt t="221608" x="6794500" y="5537200"/>
          <p14:tracePt t="221624" x="6743700" y="5537200"/>
          <p14:tracePt t="221641" x="6686550" y="5537200"/>
          <p14:tracePt t="221659" x="6629400" y="5537200"/>
          <p14:tracePt t="221674" x="6572250" y="5537200"/>
          <p14:tracePt t="221691" x="6477000" y="5530850"/>
          <p14:tracePt t="221707" x="6426200" y="5518150"/>
          <p14:tracePt t="221724" x="6381750" y="5511800"/>
          <p14:tracePt t="221741" x="6337300" y="5511800"/>
          <p14:tracePt t="221757" x="6305550" y="5505450"/>
          <p14:tracePt t="221774" x="6280150" y="5505450"/>
          <p14:tracePt t="221791" x="6273800" y="5505450"/>
          <p14:tracePt t="221808" x="6254750" y="5492750"/>
          <p14:tracePt t="221855" x="6248400" y="5492750"/>
          <p14:tracePt t="221863" x="6242050" y="5486400"/>
          <p14:tracePt t="221874" x="6229350" y="5480050"/>
          <p14:tracePt t="221891" x="6216650" y="5480050"/>
          <p14:tracePt t="221907" x="6197600" y="5461000"/>
          <p14:tracePt t="221941" x="6191250" y="5454650"/>
          <p14:tracePt t="221958" x="6184900" y="5435600"/>
          <p14:tracePt t="221974" x="6172200" y="5410200"/>
          <p14:tracePt t="221991" x="6172200" y="5384800"/>
          <p14:tracePt t="222008" x="6165850" y="5365750"/>
          <p14:tracePt t="222025" x="6165850" y="5359400"/>
          <p14:tracePt t="222041" x="6165850" y="5340350"/>
          <p14:tracePt t="222058" x="6165850" y="5327650"/>
          <p14:tracePt t="222074" x="6165850" y="5314950"/>
          <p14:tracePt t="222091" x="6165850" y="5302250"/>
          <p14:tracePt t="222108" x="6178550" y="5289550"/>
          <p14:tracePt t="222125" x="6191250" y="5276850"/>
          <p14:tracePt t="222141" x="6210300" y="5264150"/>
          <p14:tracePt t="222158" x="6223000" y="5257800"/>
          <p14:tracePt t="222174" x="6235700" y="5251450"/>
          <p14:tracePt t="222191" x="6254750" y="5251450"/>
          <p14:tracePt t="222208" x="6280150" y="5245100"/>
          <p14:tracePt t="222224" x="6305550" y="5232400"/>
          <p14:tracePt t="222242" x="6350000" y="5226050"/>
          <p14:tracePt t="222249" x="6362700" y="5219700"/>
          <p14:tracePt t="222259" x="6413500" y="5200650"/>
          <p14:tracePt t="222274" x="6457950" y="5187950"/>
          <p14:tracePt t="222291" x="6515100" y="5175250"/>
          <p14:tracePt t="222308" x="6591300" y="5149850"/>
          <p14:tracePt t="222325" x="6642100" y="5137150"/>
          <p14:tracePt t="222341" x="6699250" y="5118100"/>
          <p14:tracePt t="222358" x="6769100" y="5099050"/>
          <p14:tracePt t="222374" x="6819900" y="5099050"/>
          <p14:tracePt t="222391" x="6870700" y="5092700"/>
          <p14:tracePt t="222408" x="6934200" y="5086350"/>
          <p14:tracePt t="222425" x="6991350" y="5073650"/>
          <p14:tracePt t="222442" x="7048500" y="5067300"/>
          <p14:tracePt t="222458" x="7105650" y="5054600"/>
          <p14:tracePt t="222475" x="7181850" y="5054600"/>
          <p14:tracePt t="222492" x="7296150" y="5054600"/>
          <p14:tracePt t="222508" x="7366000" y="5054600"/>
          <p14:tracePt t="222525" x="7442200" y="5054600"/>
          <p14:tracePt t="222542" x="7505700" y="5054600"/>
          <p14:tracePt t="222558" x="7569200" y="5054600"/>
          <p14:tracePt t="222575" x="7626350" y="5054600"/>
          <p14:tracePt t="222592" x="7677150" y="5054600"/>
          <p14:tracePt t="222608" x="7721600" y="5054600"/>
          <p14:tracePt t="222625" x="7759700" y="5054600"/>
          <p14:tracePt t="222642" x="7791450" y="5054600"/>
          <p14:tracePt t="222658" x="7842250" y="5054600"/>
          <p14:tracePt t="222675" x="7912100" y="5067300"/>
          <p14:tracePt t="222692" x="8007350" y="5080000"/>
          <p14:tracePt t="222708" x="8058150" y="5086350"/>
          <p14:tracePt t="222725" x="8096250" y="5086350"/>
          <p14:tracePt t="222742" x="8121650" y="5099050"/>
          <p14:tracePt t="222749" x="8128000" y="5099050"/>
          <p14:tracePt t="222758" x="8134350" y="5105400"/>
          <p14:tracePt t="222775" x="8147050" y="5111750"/>
          <p14:tracePt t="222792" x="8166100" y="5124450"/>
          <p14:tracePt t="222808" x="8178800" y="5143500"/>
          <p14:tracePt t="222825" x="8191500" y="5149850"/>
          <p14:tracePt t="222843" x="8204200" y="5175250"/>
          <p14:tracePt t="222860" x="8235950" y="5226050"/>
          <p14:tracePt t="222877" x="8248650" y="5245100"/>
          <p14:tracePt t="222892" x="8261350" y="5264150"/>
          <p14:tracePt t="222909" x="8267700" y="5270500"/>
          <p14:tracePt t="222925" x="8274050" y="5283200"/>
          <p14:tracePt t="222958" x="8274050" y="5289550"/>
          <p14:tracePt t="222975" x="8274050" y="5308600"/>
          <p14:tracePt t="222992" x="8274050" y="5327650"/>
          <p14:tracePt t="223009" x="8274050" y="5340350"/>
          <p14:tracePt t="223025" x="8261350" y="5353050"/>
          <p14:tracePt t="223042" x="8248650" y="5365750"/>
          <p14:tracePt t="223061" x="8229600" y="5384800"/>
          <p14:tracePt t="223075" x="8210550" y="5410200"/>
          <p14:tracePt t="223092" x="8204200" y="5422900"/>
          <p14:tracePt t="223109" x="8191500" y="5435600"/>
          <p14:tracePt t="223125" x="8178800" y="5441950"/>
          <p14:tracePt t="223142" x="8121650" y="5467350"/>
          <p14:tracePt t="223158" x="8083550" y="5480050"/>
          <p14:tracePt t="223175" x="8032750" y="5492750"/>
          <p14:tracePt t="223192" x="7988300" y="5511800"/>
          <p14:tracePt t="223209" x="7969250" y="5524500"/>
          <p14:tracePt t="223226" x="7950200" y="5530850"/>
          <p14:tracePt t="223243" x="7924800" y="5530850"/>
          <p14:tracePt t="223259" x="7867650" y="5549900"/>
          <p14:tracePt t="223275" x="7816850" y="5562600"/>
          <p14:tracePt t="223292" x="7753350" y="5581650"/>
          <p14:tracePt t="223309" x="7677150" y="5588000"/>
          <p14:tracePt t="223325" x="7620000" y="5594350"/>
          <p14:tracePt t="223342" x="7569200" y="5594350"/>
          <p14:tracePt t="223359" x="7531100" y="5594350"/>
          <p14:tracePt t="223376" x="7473950" y="5594350"/>
          <p14:tracePt t="223392" x="7423150" y="5594350"/>
          <p14:tracePt t="223409" x="7372350" y="5594350"/>
          <p14:tracePt t="223426" x="7315200" y="5594350"/>
          <p14:tracePt t="223445" x="7219950" y="5594350"/>
          <p14:tracePt t="223459" x="7188200" y="5594350"/>
          <p14:tracePt t="223475" x="7086600" y="5594350"/>
          <p14:tracePt t="223492" x="7023100" y="5594350"/>
          <p14:tracePt t="223509" x="6965950" y="5594350"/>
          <p14:tracePt t="223526" x="6927850" y="5594350"/>
          <p14:tracePt t="223542" x="6864350" y="5594350"/>
          <p14:tracePt t="223559" x="6807200" y="5594350"/>
          <p14:tracePt t="223575" x="6731000" y="5594350"/>
          <p14:tracePt t="223592" x="6680200" y="5594350"/>
          <p14:tracePt t="223609" x="6604000" y="5594350"/>
          <p14:tracePt t="223626" x="6515100" y="5594350"/>
          <p14:tracePt t="223644" x="6407150" y="5594350"/>
          <p14:tracePt t="223659" x="6362700" y="5594350"/>
          <p14:tracePt t="223676" x="6299200" y="5594350"/>
          <p14:tracePt t="223693" x="6280150" y="5594350"/>
          <p14:tracePt t="223709" x="6254750" y="5588000"/>
          <p14:tracePt t="223749" x="6248400" y="5581650"/>
          <p14:tracePt t="223761" x="6242050" y="5581650"/>
          <p14:tracePt t="223776" x="6203950" y="5556250"/>
          <p14:tracePt t="223793" x="6184900" y="5556250"/>
          <p14:tracePt t="223809" x="6165850" y="5549900"/>
          <p14:tracePt t="223826" x="6153150" y="5549900"/>
          <p14:tracePt t="224133" x="6153150" y="5543550"/>
          <p14:tracePt t="224157" x="6153150" y="5537200"/>
          <p14:tracePt t="224165" x="6146800" y="5537200"/>
          <p14:tracePt t="224191" x="6140450" y="5530850"/>
          <p14:tracePt t="224256" x="6140450" y="5524500"/>
          <p14:tracePt t="224287" x="6140450" y="5518150"/>
          <p14:tracePt t="224317" x="6127750" y="5511800"/>
          <p14:tracePt t="224335" x="6127750" y="5505450"/>
          <p14:tracePt t="224341" x="6121400" y="5499100"/>
          <p14:tracePt t="224356" x="6121400" y="5486400"/>
          <p14:tracePt t="224373" x="6121400" y="5480050"/>
          <p14:tracePt t="224380" x="6115050" y="5473700"/>
          <p14:tracePt t="224432" x="6115050" y="5467350"/>
          <p14:tracePt t="225176" x="6115050" y="5461000"/>
          <p14:tracePt t="225197" x="6096000" y="5454650"/>
          <p14:tracePt t="225208" x="6070600" y="5448300"/>
          <p14:tracePt t="225212" x="6038850" y="5435600"/>
          <p14:tracePt t="225223" x="6000750" y="5429250"/>
          <p14:tracePt t="225233" x="5969000" y="5422900"/>
          <p14:tracePt t="225250" x="5905500" y="5403850"/>
          <p14:tracePt t="225266" x="5873750" y="5391150"/>
          <p14:tracePt t="225285" x="5842000" y="5372100"/>
          <p14:tracePt t="225304" x="5842000" y="5365750"/>
          <p14:tracePt t="225320" x="5842000" y="5353050"/>
          <p14:tracePt t="225357" x="5842000" y="5346700"/>
          <p14:tracePt t="225381" x="5842000" y="5340350"/>
          <p14:tracePt t="225397" x="5848350" y="5340350"/>
          <p14:tracePt t="225406" x="5861050" y="5340350"/>
          <p14:tracePt t="225415" x="5867400" y="5340350"/>
          <p14:tracePt t="225423" x="5873750" y="5340350"/>
          <p14:tracePt t="225433" x="5886450" y="5327650"/>
          <p14:tracePt t="225450" x="5899150" y="5327650"/>
          <p14:tracePt t="225466" x="5924550" y="5321300"/>
          <p14:tracePt t="225483" x="5994400" y="5308600"/>
          <p14:tracePt t="225501" x="6153150" y="5238750"/>
          <p14:tracePt t="225516" x="6254750" y="5194300"/>
          <p14:tracePt t="225533" x="6337300" y="5156200"/>
          <p14:tracePt t="225550" x="6407150" y="5137150"/>
          <p14:tracePt t="225566" x="6432550" y="5130800"/>
          <p14:tracePt t="225583" x="6464300" y="5124450"/>
          <p14:tracePt t="225600" x="6489700" y="5118100"/>
          <p14:tracePt t="225616" x="6540500" y="5105400"/>
          <p14:tracePt t="225633" x="6584950" y="5105400"/>
          <p14:tracePt t="225650" x="6642100" y="5105400"/>
          <p14:tracePt t="225667" x="6718300" y="5099050"/>
          <p14:tracePt t="225683" x="6819900" y="5099050"/>
          <p14:tracePt t="225700" x="6978650" y="5099050"/>
          <p14:tracePt t="225716" x="7086600" y="5099050"/>
          <p14:tracePt t="225733" x="7181850" y="5099050"/>
          <p14:tracePt t="225750" x="7289800" y="5099050"/>
          <p14:tracePt t="225767" x="7391400" y="5099050"/>
          <p14:tracePt t="225783" x="7461250" y="5099050"/>
          <p14:tracePt t="225800" x="7537450" y="5099050"/>
          <p14:tracePt t="225817" x="7600950" y="5099050"/>
          <p14:tracePt t="225833" x="7677150" y="5105400"/>
          <p14:tracePt t="225850" x="7759700" y="5118100"/>
          <p14:tracePt t="225867" x="7848600" y="5137150"/>
          <p14:tracePt t="225900" x="8039100" y="5137150"/>
          <p14:tracePt t="225917" x="8089900" y="5137150"/>
          <p14:tracePt t="225933" x="8134350" y="5143500"/>
          <p14:tracePt t="225950" x="8159750" y="5149850"/>
          <p14:tracePt t="225966" x="8172450" y="5156200"/>
          <p14:tracePt t="225983" x="8197850" y="5162550"/>
          <p14:tracePt t="226000" x="8229600" y="5187950"/>
          <p14:tracePt t="226017" x="8261350" y="5213350"/>
          <p14:tracePt t="226034" x="8293100" y="5232400"/>
          <p14:tracePt t="226050" x="8318500" y="5251450"/>
          <p14:tracePt t="226067" x="8331200" y="5257800"/>
          <p14:tracePt t="226086" x="8343900" y="5283200"/>
          <p14:tracePt t="226100" x="8343900" y="5308600"/>
          <p14:tracePt t="226117" x="8343900" y="5321300"/>
          <p14:tracePt t="226134" x="8343900" y="5334000"/>
          <p14:tracePt t="226150" x="8343900" y="5346700"/>
          <p14:tracePt t="226353" x="8337550" y="5346700"/>
          <p14:tracePt t="226361" x="8331200" y="5346700"/>
          <p14:tracePt t="226841" x="8318500" y="5346700"/>
          <p14:tracePt t="226849" x="8312150" y="5346700"/>
          <p14:tracePt t="226861" x="8293100" y="5353050"/>
          <p14:tracePt t="226872" x="8286750" y="5353050"/>
          <p14:tracePt t="226882" x="8274050" y="5353050"/>
          <p14:tracePt t="226899" x="8235950" y="5365750"/>
          <p14:tracePt t="226915" x="8204200" y="5403850"/>
          <p14:tracePt t="226933" x="8083550" y="5600700"/>
          <p14:tracePt t="226948" x="8020050" y="5676900"/>
          <p14:tracePt t="226965" x="7778750" y="5924550"/>
          <p14:tracePt t="226982" x="7588250" y="6038850"/>
          <p14:tracePt t="226999" x="7410450" y="6108700"/>
          <p14:tracePt t="227015" x="7270750" y="6159500"/>
          <p14:tracePt t="227032" x="7137400" y="6178550"/>
          <p14:tracePt t="227049" x="7042150" y="6184900"/>
          <p14:tracePt t="227065" x="6985000" y="6197600"/>
          <p14:tracePt t="227082" x="6940550" y="6203950"/>
          <p14:tracePt t="227099" x="6915150" y="6216650"/>
          <p14:tracePt t="227115" x="6877050" y="6216650"/>
          <p14:tracePt t="227133" x="6838950" y="6229350"/>
          <p14:tracePt t="227150" x="6718300" y="6267450"/>
          <p14:tracePt t="227166" x="6629400" y="6280150"/>
          <p14:tracePt t="227182" x="6546850" y="6299200"/>
          <p14:tracePt t="227199" x="6508750" y="6299200"/>
          <p14:tracePt t="227215" x="6457950" y="6299200"/>
          <p14:tracePt t="227232" x="6438900" y="6299200"/>
          <p14:tracePt t="227249" x="6394450" y="6280150"/>
          <p14:tracePt t="227265" x="6356350" y="6254750"/>
          <p14:tracePt t="227282" x="6273800" y="6229350"/>
          <p14:tracePt t="227299" x="6178550" y="6203950"/>
          <p14:tracePt t="227316" x="6102350" y="6191250"/>
          <p14:tracePt t="227326" x="6038850" y="6184900"/>
          <p14:tracePt t="227334" x="5969000" y="6184900"/>
          <p14:tracePt t="227349" x="5899150" y="6184900"/>
          <p14:tracePt t="227366" x="5848350" y="6184900"/>
          <p14:tracePt t="227382" x="5822950" y="6184900"/>
          <p14:tracePt t="227399" x="5816600" y="6184900"/>
          <p14:tracePt t="227432" x="5810250" y="6178550"/>
          <p14:tracePt t="227553" x="5797550" y="6178550"/>
          <p14:tracePt t="227559" x="5791200" y="6178550"/>
          <p14:tracePt t="227614" x="5784850" y="6178550"/>
          <p14:tracePt t="227633" x="5772150" y="6178550"/>
          <p14:tracePt t="227647" x="5759450" y="6178550"/>
          <p14:tracePt t="227656" x="5734050" y="6165850"/>
          <p14:tracePt t="227671" x="5715000" y="6165850"/>
          <p14:tracePt t="227682" x="5708650" y="6165850"/>
          <p14:tracePt t="227699" x="5695950" y="6165850"/>
          <p14:tracePt t="227716" x="5683250" y="6165850"/>
          <p14:tracePt t="227735" x="5664200" y="6165850"/>
          <p14:tracePt t="227766" x="5651500" y="6165850"/>
          <p14:tracePt t="227799" x="5638800" y="6159500"/>
          <p14:tracePt t="227830" x="5638800" y="6153150"/>
          <p14:tracePt t="227838" x="5638800" y="6146800"/>
          <p14:tracePt t="227862" x="5638800" y="6140450"/>
          <p14:tracePt t="227890" x="5645150" y="6134100"/>
          <p14:tracePt t="227913" x="5645150" y="6127750"/>
          <p14:tracePt t="227920" x="5645150" y="6121400"/>
          <p14:tracePt t="227929" x="5645150" y="6115050"/>
          <p14:tracePt t="227936" x="5645150" y="6108700"/>
          <p14:tracePt t="227949" x="5638800" y="6089650"/>
          <p14:tracePt t="227966" x="5632450" y="6083300"/>
          <p14:tracePt t="227983" x="5613400" y="6070600"/>
          <p14:tracePt t="227999" x="5600700" y="6070600"/>
          <p14:tracePt t="228146" x="5594350" y="6070600"/>
          <p14:tracePt t="228153" x="5581650" y="6070600"/>
          <p14:tracePt t="228166" x="5562600" y="6070600"/>
          <p14:tracePt t="228183" x="5543550" y="6070600"/>
          <p14:tracePt t="228199" x="5537200" y="6070600"/>
          <p14:tracePt t="228289" x="5524500" y="6070600"/>
          <p14:tracePt t="228313" x="5518150" y="6070600"/>
          <p14:tracePt t="228666" x="5524500" y="6070600"/>
          <p14:tracePt t="228689" x="5530850" y="6070600"/>
          <p14:tracePt t="228703" x="5537200" y="6070600"/>
          <p14:tracePt t="228713" x="5543550" y="6064250"/>
          <p14:tracePt t="228737" x="5556250" y="6064250"/>
          <p14:tracePt t="228745" x="5562600" y="6064250"/>
          <p14:tracePt t="228757" x="5562600" y="6057900"/>
          <p14:tracePt t="228792" x="5568950" y="6057900"/>
          <p14:tracePt t="228814" x="5581650" y="6057900"/>
          <p14:tracePt t="228823" x="5581650" y="6051550"/>
          <p14:tracePt t="228834" x="5588000" y="6051550"/>
          <p14:tracePt t="228850" x="5594350" y="6051550"/>
          <p14:tracePt t="228857" x="5607050" y="6051550"/>
          <p14:tracePt t="228874" x="5632450" y="6051550"/>
          <p14:tracePt t="228890" x="5683250" y="6051550"/>
          <p14:tracePt t="228907" x="5740400" y="6051550"/>
          <p14:tracePt t="228924" x="5803900" y="6051550"/>
          <p14:tracePt t="228941" x="5848350" y="6051550"/>
          <p14:tracePt t="228958" x="5880100" y="6051550"/>
          <p14:tracePt t="228974" x="5899150" y="6051550"/>
          <p14:tracePt t="228991" x="5924550" y="6051550"/>
          <p14:tracePt t="229007" x="5949950" y="6051550"/>
          <p14:tracePt t="229024" x="5956300" y="6051550"/>
          <p14:tracePt t="229207" x="5962650" y="6051550"/>
          <p14:tracePt t="229214" x="5981700" y="6045200"/>
          <p14:tracePt t="229224" x="5988050" y="6045200"/>
          <p14:tracePt t="229246" x="6038850" y="6045200"/>
          <p14:tracePt t="229263" x="6070600" y="6045200"/>
          <p14:tracePt t="229280" x="6083300" y="6038850"/>
          <p14:tracePt t="229296" x="6089650" y="6038850"/>
          <p14:tracePt t="229329" x="6096000" y="6038850"/>
          <p14:tracePt t="229346" x="6134100" y="6038850"/>
          <p14:tracePt t="229363" x="6197600" y="6038850"/>
          <p14:tracePt t="229380" x="6248400" y="6038850"/>
          <p14:tracePt t="229396" x="6286500" y="6038850"/>
          <p14:tracePt t="229414" x="6318250" y="6038850"/>
          <p14:tracePt t="229455" x="6324600" y="6038850"/>
          <p14:tracePt t="229467" x="6330950" y="6038850"/>
          <p14:tracePt t="229479" x="6356350" y="6038850"/>
          <p14:tracePt t="229496" x="6438900" y="6038850"/>
          <p14:tracePt t="229513" x="6534150" y="6038850"/>
          <p14:tracePt t="229530" x="6642100" y="6038850"/>
          <p14:tracePt t="229546" x="6750050" y="6038850"/>
          <p14:tracePt t="229563" x="6838950" y="6038850"/>
          <p14:tracePt t="229579" x="6921500" y="6038850"/>
          <p14:tracePt t="229596" x="6985000" y="6038850"/>
          <p14:tracePt t="229615" x="7099300" y="6038850"/>
          <p14:tracePt t="229631" x="7137400" y="6038850"/>
          <p14:tracePt t="229647" x="7175500" y="6038850"/>
          <p14:tracePt t="229663" x="7181850" y="6032500"/>
          <p14:tracePt t="229680" x="7194550" y="6032500"/>
          <p14:tracePt t="229697" x="7200900" y="6032500"/>
          <p14:tracePt t="229713" x="7207250" y="6032500"/>
          <p14:tracePt t="229730" x="7213600" y="6032500"/>
          <p14:tracePt t="229778" x="7226300" y="6032500"/>
          <p14:tracePt t="229802" x="7232650" y="6032500"/>
          <p14:tracePt t="229839" x="7239000" y="6032500"/>
          <p14:tracePt t="229858" x="7245350" y="6032500"/>
          <p14:tracePt t="229871" x="7251700" y="6032500"/>
          <p14:tracePt t="229898" x="7258050" y="6032500"/>
          <p14:tracePt t="229914" x="7264400" y="6032500"/>
          <p14:tracePt t="229922" x="7264400" y="6026150"/>
          <p14:tracePt t="229936" x="7277100" y="6026150"/>
          <p14:tracePt t="229947" x="7283450" y="6026150"/>
          <p14:tracePt t="229963" x="7296150" y="6026150"/>
          <p14:tracePt t="229980" x="7302500" y="6026150"/>
          <p14:tracePt t="229997" x="7327900" y="6026150"/>
          <p14:tracePt t="230014" x="7378700" y="6019800"/>
          <p14:tracePt t="230030" x="7556500" y="6019800"/>
          <p14:tracePt t="230047" x="7747000" y="6019800"/>
          <p14:tracePt t="230063" x="7874000" y="6007100"/>
          <p14:tracePt t="230080" x="7937500" y="5975350"/>
          <p14:tracePt t="230097" x="7950200" y="5969000"/>
          <p14:tracePt t="230497" x="7937500" y="5969000"/>
          <p14:tracePt t="230503" x="7912100" y="5969000"/>
          <p14:tracePt t="230514" x="7899400" y="5969000"/>
          <p14:tracePt t="230522" x="7880350" y="5969000"/>
          <p14:tracePt t="230538" x="7842250" y="5969000"/>
          <p14:tracePt t="230554" x="7804150" y="5969000"/>
          <p14:tracePt t="230571" x="7766050" y="5969000"/>
          <p14:tracePt t="230588" x="7715250" y="5956300"/>
          <p14:tracePt t="230605" x="7683500" y="5956300"/>
          <p14:tracePt t="230622" x="7664450" y="5949950"/>
          <p14:tracePt t="230638" x="7658100" y="5949950"/>
          <p14:tracePt t="230675" x="7651750" y="5949950"/>
          <p14:tracePt t="230689" x="7639050" y="5949950"/>
          <p14:tracePt t="230705" x="7632700" y="5949950"/>
          <p14:tracePt t="230722" x="7613650" y="5949950"/>
          <p14:tracePt t="230738" x="7594600" y="5949950"/>
          <p14:tracePt t="230755" x="7588250" y="5949950"/>
          <p14:tracePt t="230772" x="7581900" y="5949950"/>
          <p14:tracePt t="230788" x="7575550" y="5949950"/>
          <p14:tracePt t="230805" x="7543800" y="5949950"/>
          <p14:tracePt t="230823" x="7518400" y="5949950"/>
          <p14:tracePt t="230838" x="7473950" y="5949950"/>
          <p14:tracePt t="230855" x="7461250" y="5949950"/>
          <p14:tracePt t="230871" x="7454900" y="5949950"/>
          <p14:tracePt t="230911" x="7442200" y="5949950"/>
          <p14:tracePt t="230928" x="7429500" y="5949950"/>
          <p14:tracePt t="230939" x="7416800" y="5956300"/>
          <p14:tracePt t="230948" x="7404100" y="5962650"/>
          <p14:tracePt t="230955" x="7397750" y="5962650"/>
          <p14:tracePt t="230972" x="7378700" y="5975350"/>
          <p14:tracePt t="230988" x="7372350" y="5975350"/>
          <p14:tracePt t="231005" x="7359650" y="5981700"/>
          <p14:tracePt t="231194" x="7353300" y="5988050"/>
          <p14:tracePt t="231312" x="7372350" y="5988050"/>
          <p14:tracePt t="231328" x="7378700" y="5988050"/>
          <p14:tracePt t="231336" x="7385050" y="5988050"/>
          <p14:tracePt t="231443" x="7391400" y="5994400"/>
          <p14:tracePt t="231601" x="7397750" y="5994400"/>
          <p14:tracePt t="231608" x="7404100" y="5994400"/>
          <p14:tracePt t="231632" x="7416800" y="5994400"/>
          <p14:tracePt t="231707" x="7423150" y="5994400"/>
          <p14:tracePt t="231724" x="7423150" y="6000750"/>
          <p14:tracePt t="231730" x="7410450" y="6007100"/>
          <p14:tracePt t="231740" x="7378700" y="6007100"/>
          <p14:tracePt t="231753" x="7264400" y="6019800"/>
          <p14:tracePt t="231770" x="7080250" y="6019800"/>
          <p14:tracePt t="231783" x="6756400" y="6019800"/>
          <p14:tracePt t="231801" x="6356350" y="6057900"/>
          <p14:tracePt t="231817" x="6108700" y="6096000"/>
          <p14:tracePt t="231833" x="5962650" y="6102350"/>
          <p14:tracePt t="231850" x="5918200" y="6108700"/>
          <p14:tracePt t="231988" x="5911850" y="6108700"/>
          <p14:tracePt t="231995" x="5899150" y="6115050"/>
          <p14:tracePt t="232008" x="5873750" y="6115050"/>
          <p14:tracePt t="232018" x="5854700" y="6115050"/>
          <p14:tracePt t="232034" x="5791200" y="6115050"/>
          <p14:tracePt t="232050" x="5683250" y="6115050"/>
          <p14:tracePt t="232067" x="5568950" y="6115050"/>
          <p14:tracePt t="232084" x="5499100" y="6115050"/>
          <p14:tracePt t="232101" x="5486400" y="6115050"/>
          <p14:tracePt t="232134" x="5543550" y="6115050"/>
          <p14:tracePt t="232153" x="5765800" y="6115050"/>
          <p14:tracePt t="232168" x="5861050" y="6115050"/>
          <p14:tracePt t="232184" x="5886450" y="6115050"/>
          <p14:tracePt t="232201" x="5892800" y="6115050"/>
          <p14:tracePt t="232243" x="5886450" y="6115050"/>
          <p14:tracePt t="232250" x="5861050" y="6102350"/>
          <p14:tracePt t="232267" x="5854700" y="6102350"/>
          <p14:tracePt t="232284" x="5835650" y="6096000"/>
          <p14:tracePt t="232317" x="5816600" y="6089650"/>
          <p14:tracePt t="232352" x="5797550" y="6083300"/>
          <p14:tracePt t="232368" x="5772150" y="6083300"/>
          <p14:tracePt t="232384" x="5753100" y="6076950"/>
          <p14:tracePt t="232401" x="5740400" y="6076950"/>
          <p14:tracePt t="232410" x="5734050" y="6076950"/>
          <p14:tracePt t="232417" x="5727700" y="6076950"/>
          <p14:tracePt t="232434" x="5708650" y="6070600"/>
          <p14:tracePt t="232451" x="5689600" y="6064250"/>
          <p14:tracePt t="232467" x="5676900" y="6064250"/>
          <p14:tracePt t="232484" x="5664200" y="6057900"/>
          <p14:tracePt t="232501" x="5651500" y="6057900"/>
          <p14:tracePt t="232540" x="5645150" y="6057900"/>
          <p14:tracePt t="232556" x="5638800" y="6057900"/>
          <p14:tracePt t="232567" x="5632450" y="6051550"/>
          <p14:tracePt t="232584" x="5626100" y="6045200"/>
          <p14:tracePt t="232728" x="5619750" y="6045200"/>
          <p14:tracePt t="232747" x="5613400" y="6045200"/>
          <p14:tracePt t="232760" x="5607050" y="6045200"/>
          <p14:tracePt t="232779" x="5600700" y="6045200"/>
          <p14:tracePt t="232785" x="5594350" y="6045200"/>
          <p14:tracePt t="232826" x="5581650" y="6038850"/>
          <p14:tracePt t="232844" x="5575300" y="6038850"/>
          <p14:tracePt t="232996" x="5581650" y="6038850"/>
          <p14:tracePt t="233004" x="5594350" y="6038850"/>
          <p14:tracePt t="233010" x="5619750" y="6038850"/>
          <p14:tracePt t="233019" x="5645150" y="6038850"/>
          <p14:tracePt t="233034" x="5715000" y="6038850"/>
          <p14:tracePt t="233051" x="5810250" y="6038850"/>
          <p14:tracePt t="233068" x="5911850" y="6038850"/>
          <p14:tracePt t="233084" x="5975350" y="6038850"/>
          <p14:tracePt t="233101" x="5988050" y="6038850"/>
          <p14:tracePt t="233401" x="5988050" y="6032500"/>
          <p14:tracePt t="233705" x="6032500" y="6026150"/>
          <p14:tracePt t="233716" x="6089650" y="6026150"/>
          <p14:tracePt t="233724" x="6172200" y="6026150"/>
          <p14:tracePt t="233733" x="6273800" y="6026150"/>
          <p14:tracePt t="233746" x="6521450" y="6026150"/>
          <p14:tracePt t="233762" x="6826250" y="6026150"/>
          <p14:tracePt t="233779" x="7048500" y="6026150"/>
          <p14:tracePt t="233796" x="7213600" y="6000750"/>
          <p14:tracePt t="233812" x="7258050" y="5988050"/>
          <p14:tracePt t="234010" x="7270750" y="5988050"/>
          <p14:tracePt t="234017" x="7296150" y="5988050"/>
          <p14:tracePt t="234029" x="7315200" y="5994400"/>
          <p14:tracePt t="234046" x="7353300" y="5994400"/>
          <p14:tracePt t="234063" x="7378700" y="5994400"/>
          <p14:tracePt t="234079" x="7385050" y="5994400"/>
          <p14:tracePt t="234418" x="7385050" y="6000750"/>
          <p14:tracePt t="234693" x="7397750" y="6000750"/>
          <p14:tracePt t="234700" x="7416800" y="6000750"/>
          <p14:tracePt t="234707" x="7448550" y="6000750"/>
          <p14:tracePt t="234717" x="7473950" y="6000750"/>
          <p14:tracePt t="234734" x="7550150" y="6000750"/>
          <p14:tracePt t="234751" x="7613650" y="6000750"/>
          <p14:tracePt t="234768" x="7677150" y="6000750"/>
          <p14:tracePt t="234786" x="7734300" y="6000750"/>
          <p14:tracePt t="234801" x="7740650" y="6000750"/>
          <p14:tracePt t="234817" x="7753350" y="6000750"/>
          <p14:tracePt t="234986" x="7766050" y="6000750"/>
          <p14:tracePt t="234994" x="7778750" y="6000750"/>
          <p14:tracePt t="235003" x="7791450" y="6000750"/>
          <p14:tracePt t="235017" x="7848600" y="6000750"/>
          <p14:tracePt t="235034" x="7905750" y="6013450"/>
          <p14:tracePt t="235051" x="7924800" y="6013450"/>
          <p14:tracePt t="235068" x="7931150" y="6013450"/>
          <p14:tracePt t="235493" x="7937500" y="6019800"/>
          <p14:tracePt t="236058" x="7924800" y="6026150"/>
          <p14:tracePt t="236066" x="7912100" y="6032500"/>
          <p14:tracePt t="236076" x="7905750" y="6051550"/>
          <p14:tracePt t="236086" x="7899400" y="6076950"/>
          <p14:tracePt t="236102" x="7880350" y="6108700"/>
          <p14:tracePt t="236119" x="7874000" y="6127750"/>
          <p14:tracePt t="236136" x="7874000" y="6153150"/>
          <p14:tracePt t="236153" x="7867650" y="6153150"/>
          <p14:tracePt t="236169" x="7867650" y="6159500"/>
          <p14:tracePt t="236221" x="7867650" y="6165850"/>
          <p14:tracePt t="236246" x="7861300" y="6165850"/>
          <p14:tracePt t="236341" x="7854950" y="6165850"/>
          <p14:tracePt t="236371" x="7848600" y="6165850"/>
          <p14:tracePt t="236386" x="7835900" y="6165850"/>
          <p14:tracePt t="236402" x="7829550" y="6165850"/>
          <p14:tracePt t="236410" x="7816850" y="6165850"/>
          <p14:tracePt t="236421" x="7810500" y="6165850"/>
          <p14:tracePt t="236436" x="7778750" y="6146800"/>
          <p14:tracePt t="236453" x="7759700" y="6140450"/>
          <p14:tracePt t="236470" x="7753350" y="6140450"/>
          <p14:tracePt t="236486" x="7734300" y="6140450"/>
          <p14:tracePt t="236503" x="7727950" y="6140450"/>
          <p14:tracePt t="236746" x="7721600" y="6134100"/>
          <p14:tracePt t="236781" x="7721600" y="6127750"/>
          <p14:tracePt t="240108" x="7721600" y="6121400"/>
          <p14:tracePt t="240358" x="7708900" y="6121400"/>
          <p14:tracePt t="240813" x="7702550" y="6121400"/>
          <p14:tracePt t="240828" x="7696200" y="6121400"/>
          <p14:tracePt t="240838" x="7689850" y="6121400"/>
          <p14:tracePt t="240852" x="7683500" y="6121400"/>
          <p14:tracePt t="240871" x="7677150" y="6121400"/>
          <p14:tracePt t="240889" x="7670800" y="6121400"/>
          <p14:tracePt t="240973" x="7664450" y="6121400"/>
          <p14:tracePt t="240998" x="7658100" y="6121400"/>
          <p14:tracePt t="241031" x="7651750" y="6121400"/>
          <p14:tracePt t="241037" x="7639050" y="6121400"/>
          <p14:tracePt t="241052" x="7632700" y="6121400"/>
          <p14:tracePt t="241060" x="7626350" y="6121400"/>
          <p14:tracePt t="241103" x="7620000" y="6121400"/>
          <p14:tracePt t="241111" x="7613650" y="6121400"/>
          <p14:tracePt t="241120" x="7607300" y="6121400"/>
          <p14:tracePt t="241141" x="7594600" y="6121400"/>
          <p14:tracePt t="241153" x="7588250" y="6121400"/>
          <p14:tracePt t="241171" x="7581900" y="6121400"/>
          <p14:tracePt t="241187" x="7562850" y="6115050"/>
          <p14:tracePt t="241204" x="7550150" y="6115050"/>
          <p14:tracePt t="241247" x="7543800" y="6108700"/>
          <p14:tracePt t="241253" x="7537450" y="6108700"/>
          <p14:tracePt t="241276" x="7531100" y="6108700"/>
          <p14:tracePt t="241287" x="7524750" y="6102350"/>
          <p14:tracePt t="241304" x="7512050" y="6102350"/>
          <p14:tracePt t="241320" x="7486650" y="6096000"/>
          <p14:tracePt t="241337" x="7480300" y="6096000"/>
          <p14:tracePt t="241353" x="7473950" y="6096000"/>
          <p14:tracePt t="241370" x="7467600" y="6096000"/>
          <p14:tracePt t="241387" x="7448550" y="6096000"/>
          <p14:tracePt t="241404" x="7385050" y="6096000"/>
          <p14:tracePt t="241421" x="7321550" y="6096000"/>
          <p14:tracePt t="241437" x="7264400" y="6096000"/>
          <p14:tracePt t="241454" x="7226300" y="6076950"/>
          <p14:tracePt t="241845" x="7232650" y="6076950"/>
          <p14:tracePt t="241853" x="7258050" y="6076950"/>
          <p14:tracePt t="241861" x="7289800" y="6076950"/>
          <p14:tracePt t="241869" x="7334250" y="6076950"/>
          <p14:tracePt t="241886" x="7429500" y="6076950"/>
          <p14:tracePt t="241902" x="7537450" y="6076950"/>
          <p14:tracePt t="241919" x="7613650" y="6076950"/>
          <p14:tracePt t="241936" x="7677150" y="6076950"/>
          <p14:tracePt t="241953" x="7702550" y="6076950"/>
          <p14:tracePt t="241969" x="7734300" y="6076950"/>
          <p14:tracePt t="241986" x="7753350" y="6076950"/>
          <p14:tracePt t="242003" x="7759700" y="6076950"/>
          <p14:tracePt t="242020" x="7778750" y="6076950"/>
          <p14:tracePt t="242036" x="7791450" y="6076950"/>
          <p14:tracePt t="242052" x="7804150" y="6076950"/>
          <p14:tracePt t="242133" x="7810500" y="6076950"/>
          <p14:tracePt t="242143" x="7829550" y="6076950"/>
          <p14:tracePt t="242149" x="7835900" y="6076950"/>
          <p14:tracePt t="242157" x="7854950" y="6076950"/>
          <p14:tracePt t="242169" x="7861300" y="6076950"/>
          <p14:tracePt t="242186" x="7874000" y="6076950"/>
          <p14:tracePt t="242574" x="7874000" y="6070600"/>
          <p14:tracePt t="243024" x="7867650" y="6076950"/>
          <p14:tracePt t="243078" x="7861300" y="6076950"/>
          <p14:tracePt t="243168" x="7854950" y="6076950"/>
          <p14:tracePt t="243529" x="7848600" y="6076950"/>
          <p14:tracePt t="243535" x="7835900" y="6076950"/>
          <p14:tracePt t="243543" x="7829550" y="6076950"/>
          <p14:tracePt t="243553" x="7810500" y="6076950"/>
          <p14:tracePt t="243570" x="7734300" y="6076950"/>
          <p14:tracePt t="243586" x="7620000" y="6083300"/>
          <p14:tracePt t="243603" x="7454900" y="6089650"/>
          <p14:tracePt t="243623" x="7207250" y="6089650"/>
          <p14:tracePt t="243636" x="7023100" y="6089650"/>
          <p14:tracePt t="243653" x="6870700" y="6089650"/>
          <p14:tracePt t="243670" x="6781800" y="6089650"/>
          <p14:tracePt t="243686" x="6743700" y="6089650"/>
          <p14:tracePt t="243703" x="6731000" y="6089650"/>
          <p14:tracePt t="243720" x="6724650" y="6089650"/>
          <p14:tracePt t="243753" x="6718300" y="6089650"/>
          <p14:tracePt t="243770" x="6705600" y="6089650"/>
          <p14:tracePt t="243787" x="6680200" y="6089650"/>
          <p14:tracePt t="243803" x="6661150" y="6089650"/>
          <p14:tracePt t="243820" x="6635750" y="6089650"/>
          <p14:tracePt t="243837" x="6629400" y="6089650"/>
          <p14:tracePt t="243853" x="6610350" y="6089650"/>
          <p14:tracePt t="243870" x="6604000" y="6089650"/>
          <p14:tracePt t="243887" x="6584950" y="6089650"/>
          <p14:tracePt t="243903" x="6559550" y="6089650"/>
          <p14:tracePt t="243920" x="6546850" y="6089650"/>
          <p14:tracePt t="243937" x="6527800" y="6089650"/>
          <p14:tracePt t="243954" x="6521450" y="6089650"/>
          <p14:tracePt t="243970" x="6515100" y="6089650"/>
          <p14:tracePt t="243987" x="6496050" y="6089650"/>
          <p14:tracePt t="244004" x="6464300" y="6089650"/>
          <p14:tracePt t="244020" x="6432550" y="6089650"/>
          <p14:tracePt t="244025" x="6426200" y="6089650"/>
          <p14:tracePt t="244037" x="6400800" y="6089650"/>
          <p14:tracePt t="244054" x="6375400" y="6089650"/>
          <p14:tracePt t="244070" x="6369050" y="6089650"/>
          <p14:tracePt t="244087" x="6362700" y="6089650"/>
          <p14:tracePt t="244103" x="6356350" y="6089650"/>
          <p14:tracePt t="244120" x="6350000" y="6089650"/>
          <p14:tracePt t="244137" x="6318250" y="6089650"/>
          <p14:tracePt t="244153" x="6248400" y="6089650"/>
          <p14:tracePt t="244170" x="6153150" y="6089650"/>
          <p14:tracePt t="244187" x="6032500" y="6089650"/>
          <p14:tracePt t="244204" x="5924550" y="6089650"/>
          <p14:tracePt t="244222" x="5861050" y="6089650"/>
          <p14:tracePt t="244237" x="5797550" y="6089650"/>
          <p14:tracePt t="244253" x="5778500" y="6089650"/>
          <p14:tracePt t="244287" x="5772150" y="6089650"/>
          <p14:tracePt t="244304" x="5765800" y="6089650"/>
          <p14:tracePt t="244321" x="5753100" y="6089650"/>
          <p14:tracePt t="244337" x="5746750" y="6089650"/>
          <p14:tracePt t="244354" x="5734050" y="6089650"/>
          <p14:tracePt t="244370" x="5721350" y="6089650"/>
          <p14:tracePt t="244387" x="5695950" y="6083300"/>
          <p14:tracePt t="244404" x="5670550" y="6083300"/>
          <p14:tracePt t="244422" x="5613400" y="6076950"/>
          <p14:tracePt t="244437" x="5549900" y="6076950"/>
          <p14:tracePt t="244454" x="5441950" y="6057900"/>
          <p14:tracePt t="244470" x="5321300" y="6045200"/>
          <p14:tracePt t="244487" x="5245100" y="6045200"/>
          <p14:tracePt t="244504" x="5187950" y="6038850"/>
          <p14:tracePt t="244520" x="5168900" y="6032500"/>
          <p14:tracePt t="244537" x="5156200" y="6032500"/>
          <p14:tracePt t="244554" x="5149850" y="6032500"/>
          <p14:tracePt t="244570" x="5137150" y="6026150"/>
          <p14:tracePt t="244587" x="5118100" y="6026150"/>
          <p14:tracePt t="244605" x="5080000" y="6013450"/>
          <p14:tracePt t="244622" x="5022850" y="6007100"/>
          <p14:tracePt t="244637" x="4997450" y="6000750"/>
          <p14:tracePt t="244654" x="4953000" y="6000750"/>
          <p14:tracePt t="244670" x="4933950" y="5994400"/>
          <p14:tracePt t="244687" x="4927600" y="5994400"/>
          <p14:tracePt t="244721" x="4921250" y="5994400"/>
          <p14:tracePt t="244776" x="4914900" y="5994400"/>
          <p14:tracePt t="244782" x="4908550" y="5988050"/>
          <p14:tracePt t="245113" x="4895850" y="5988050"/>
          <p14:tracePt t="245127" x="4889500" y="5988050"/>
          <p14:tracePt t="245241" x="4883150" y="5988050"/>
          <p14:tracePt t="245257" x="4870450" y="5988050"/>
          <p14:tracePt t="245281" x="4864100" y="5994400"/>
          <p14:tracePt t="245305" x="4857750" y="6000750"/>
          <p14:tracePt t="245312" x="4851400" y="6007100"/>
          <p14:tracePt t="245321" x="4838700" y="6013450"/>
          <p14:tracePt t="245338" x="4819650" y="6019800"/>
          <p14:tracePt t="245355" x="4787900" y="6045200"/>
          <p14:tracePt t="245372" x="4775200" y="6057900"/>
          <p14:tracePt t="245961" x="4781550" y="6057900"/>
          <p14:tracePt t="245975" x="4787900" y="6057900"/>
          <p14:tracePt t="245998" x="4800600" y="6057900"/>
          <p14:tracePt t="246010" x="4806950" y="6057900"/>
          <p14:tracePt t="246017" x="4813300" y="6057900"/>
          <p14:tracePt t="246025" x="4832350" y="6057900"/>
          <p14:tracePt t="246035" x="4851400" y="6057900"/>
          <p14:tracePt t="246052" x="4895850" y="6057900"/>
          <p14:tracePt t="246069" x="4965700" y="6057900"/>
          <p14:tracePt t="246088" x="5054600" y="6057900"/>
          <p14:tracePt t="246102" x="5105400" y="6057900"/>
          <p14:tracePt t="246119" x="5137150" y="6057900"/>
          <p14:tracePt t="246136" x="5175250" y="6057900"/>
          <p14:tracePt t="246175" x="5187950" y="6057900"/>
          <p14:tracePt t="246514" x="5200650" y="6057900"/>
          <p14:tracePt t="246519" x="5232400" y="6057900"/>
          <p14:tracePt t="246530" x="5270500" y="6057900"/>
          <p14:tracePt t="246538" x="5334000" y="6057900"/>
          <p14:tracePt t="246554" x="5461000" y="6057900"/>
          <p14:tracePt t="246571" x="5619750" y="6057900"/>
          <p14:tracePt t="246587" x="5803900" y="6057900"/>
          <p14:tracePt t="246604" x="6013450" y="6057900"/>
          <p14:tracePt t="246622" x="6197600" y="6057900"/>
          <p14:tracePt t="246637" x="6210300" y="6057900"/>
          <p14:tracePt t="246654" x="6229350" y="6057900"/>
          <p14:tracePt t="246705" x="6242050" y="6064250"/>
          <p14:tracePt t="246713" x="6254750" y="6064250"/>
          <p14:tracePt t="246730" x="6280150" y="6064250"/>
          <p14:tracePt t="246737" x="6311900" y="6070600"/>
          <p14:tracePt t="246754" x="6369050" y="6076950"/>
          <p14:tracePt t="246771" x="6483350" y="6076950"/>
          <p14:tracePt t="246788" x="6623050" y="6102350"/>
          <p14:tracePt t="246804" x="6750050" y="6102350"/>
          <p14:tracePt t="246823" x="6902450" y="6102350"/>
          <p14:tracePt t="246837" x="6946900" y="6102350"/>
          <p14:tracePt t="246854" x="6959600" y="6102350"/>
          <p14:tracePt t="246927" x="6965950" y="6102350"/>
          <p14:tracePt t="246940" x="6978650" y="6108700"/>
          <p14:tracePt t="246947" x="6997700" y="6108700"/>
          <p14:tracePt t="246954" x="7004050" y="6115050"/>
          <p14:tracePt t="246971" x="7067550" y="6127750"/>
          <p14:tracePt t="246988" x="7137400" y="6127750"/>
          <p14:tracePt t="247004" x="7213600" y="6127750"/>
          <p14:tracePt t="247023" x="7283450" y="6121400"/>
          <p14:tracePt t="247039" x="7353300" y="6096000"/>
          <p14:tracePt t="247055" x="7372350" y="6089650"/>
          <p14:tracePt t="247850" x="7397750" y="6089650"/>
          <p14:tracePt t="247858" x="7435850" y="6083300"/>
          <p14:tracePt t="247866" x="7473950" y="6076950"/>
          <p14:tracePt t="247874" x="7505700" y="6070600"/>
          <p14:tracePt t="247891" x="7594600" y="6057900"/>
          <p14:tracePt t="247908" x="7639050" y="6051550"/>
          <p14:tracePt t="247925" x="7658100" y="6051550"/>
          <p14:tracePt t="248121" x="7664450" y="6051550"/>
          <p14:tracePt t="248130" x="7670800" y="6051550"/>
          <p14:tracePt t="248137" x="7677150" y="6051550"/>
          <p14:tracePt t="248145" x="7683500" y="6051550"/>
          <p14:tracePt t="248158" x="7689850" y="6051550"/>
          <p14:tracePt t="248175" x="7708900" y="6051550"/>
          <p14:tracePt t="248191" x="7715250" y="6051550"/>
          <p14:tracePt t="248280" x="7727950" y="6051550"/>
          <p14:tracePt t="248303" x="7734300" y="6051550"/>
          <p14:tracePt t="248328" x="7740650" y="6051550"/>
          <p14:tracePt t="248392" x="7747000" y="6051550"/>
          <p14:tracePt t="248483" x="7753350" y="6051550"/>
          <p14:tracePt t="248490" x="7759700" y="6051550"/>
          <p14:tracePt t="248498" x="7772400" y="6051550"/>
          <p14:tracePt t="248508" x="7785100" y="6051550"/>
          <p14:tracePt t="248525" x="7810500" y="6038850"/>
          <p14:tracePt t="248543" x="7816850" y="6032500"/>
          <p14:tracePt t="248559" x="7829550" y="6032500"/>
          <p14:tracePt t="249088" x="7823200" y="6032500"/>
          <p14:tracePt t="249098" x="7816850" y="6032500"/>
          <p14:tracePt t="249107" x="7804150" y="6032500"/>
          <p14:tracePt t="249115" x="7797800" y="6032500"/>
          <p14:tracePt t="249132" x="7772400" y="6032500"/>
          <p14:tracePt t="249149" x="7734300" y="6032500"/>
          <p14:tracePt t="249165" x="7664450" y="6032500"/>
          <p14:tracePt t="249182" x="7524750" y="6032500"/>
          <p14:tracePt t="249199" x="7353300" y="6032500"/>
          <p14:tracePt t="249215" x="7061200" y="6032500"/>
          <p14:tracePt t="249232" x="6896100" y="6032500"/>
          <p14:tracePt t="249249" x="6724650" y="6032500"/>
          <p14:tracePt t="249266" x="6565900" y="6032500"/>
          <p14:tracePt t="249282" x="6426200" y="6032500"/>
          <p14:tracePt t="249299" x="6356350" y="6026150"/>
          <p14:tracePt t="249315" x="6330950" y="6026150"/>
          <p14:tracePt t="249332" x="6318250" y="6026150"/>
          <p14:tracePt t="249403" x="6311900" y="6026150"/>
          <p14:tracePt t="249418" x="6286500" y="6026150"/>
          <p14:tracePt t="249424" x="6280150" y="6026150"/>
          <p14:tracePt t="249432" x="6254750" y="6026150"/>
          <p14:tracePt t="249449" x="6197600" y="6019800"/>
          <p14:tracePt t="249466" x="6115050" y="6019800"/>
          <p14:tracePt t="249482" x="6026150" y="6007100"/>
          <p14:tracePt t="249499" x="5943600" y="5994400"/>
          <p14:tracePt t="249516" x="5861050" y="5994400"/>
          <p14:tracePt t="249533" x="5810250" y="5994400"/>
          <p14:tracePt t="249602" x="5803900" y="5994400"/>
          <p14:tracePt t="249616" x="5791200" y="5994400"/>
          <p14:tracePt t="249633" x="5784850" y="5994400"/>
          <p14:tracePt t="249640" x="5778500" y="5994400"/>
          <p14:tracePt t="249649" x="5772150" y="5994400"/>
          <p14:tracePt t="249666" x="5759450" y="5994400"/>
          <p14:tracePt t="249683" x="5734050" y="6007100"/>
          <p14:tracePt t="249699" x="5715000" y="6013450"/>
          <p14:tracePt t="249716" x="5676900" y="6026150"/>
          <p14:tracePt t="249733" x="5664200" y="6026150"/>
          <p14:tracePt t="249750" x="5651500" y="6026150"/>
          <p14:tracePt t="249766" x="5638800" y="6032500"/>
          <p14:tracePt t="250235" x="5664200" y="6032500"/>
          <p14:tracePt t="250241" x="5702300" y="6032500"/>
          <p14:tracePt t="250248" x="5759450" y="6032500"/>
          <p14:tracePt t="250259" x="5797550" y="6032500"/>
          <p14:tracePt t="250275" x="5899150" y="6057900"/>
          <p14:tracePt t="250292" x="5956300" y="6057900"/>
          <p14:tracePt t="250308" x="5975350" y="6057900"/>
          <p14:tracePt t="250325" x="5981700" y="6057900"/>
          <p14:tracePt t="251322" x="5994400" y="6057900"/>
          <p14:tracePt t="251330" x="6019800" y="6057900"/>
          <p14:tracePt t="251339" x="6032500" y="6057900"/>
          <p14:tracePt t="251347" x="6051550" y="6057900"/>
          <p14:tracePt t="251363" x="6083300" y="6057900"/>
          <p14:tracePt t="251379" x="6089650" y="6057900"/>
          <p14:tracePt t="251396" x="6102350" y="6057900"/>
          <p14:tracePt t="251650" x="6096000" y="6057900"/>
          <p14:tracePt t="252441" x="6089650" y="6057900"/>
          <p14:tracePt t="252516" x="6076950" y="6064250"/>
          <p14:tracePt t="253187" x="6070600" y="6070600"/>
          <p14:tracePt t="253211" x="6064250" y="6070600"/>
          <p14:tracePt t="253222" x="6057900" y="6070600"/>
          <p14:tracePt t="253236" x="6032500" y="6070600"/>
          <p14:tracePt t="253244" x="6019800" y="6070600"/>
          <p14:tracePt t="253250" x="6007100" y="6070600"/>
          <p14:tracePt t="253267" x="5975350" y="6070600"/>
          <p14:tracePt t="253284" x="5924550" y="6070600"/>
          <p14:tracePt t="253301" x="5886450" y="6064250"/>
          <p14:tracePt t="253318" x="5842000" y="6057900"/>
          <p14:tracePt t="253334" x="5810250" y="6051550"/>
          <p14:tracePt t="253957" x="5803900" y="6051550"/>
          <p14:tracePt t="253962" x="5778500" y="6051550"/>
          <p14:tracePt t="253972" x="5753100" y="6051550"/>
          <p14:tracePt t="253980" x="5727700" y="6051550"/>
          <p14:tracePt t="253997" x="5689600" y="6051550"/>
          <p14:tracePt t="254014" x="5657850" y="6051550"/>
          <p14:tracePt t="254030" x="5632450" y="6051550"/>
          <p14:tracePt t="254047" x="5613400" y="6045200"/>
          <p14:tracePt t="254064" x="5607050" y="6045200"/>
          <p14:tracePt t="254523" x="5600700" y="6038850"/>
          <p14:tracePt t="254565" x="5600700" y="6032500"/>
          <p14:tracePt t="254572" x="5613400" y="6032500"/>
          <p14:tracePt t="254580" x="5632450" y="6032500"/>
          <p14:tracePt t="254597" x="5664200" y="6038850"/>
          <p14:tracePt t="254614" x="5708650" y="6057900"/>
          <p14:tracePt t="254631" x="5746750" y="6083300"/>
          <p14:tracePt t="254647" x="5803900" y="6127750"/>
          <p14:tracePt t="254664" x="5829300" y="6140450"/>
          <p14:tracePt t="254681" x="5880100" y="6172200"/>
          <p14:tracePt t="254698" x="5911850" y="6184900"/>
          <p14:tracePt t="254714" x="5937250" y="6191250"/>
          <p14:tracePt t="254730" x="5975350" y="6191250"/>
          <p14:tracePt t="254747" x="6019800" y="6191250"/>
          <p14:tracePt t="254764" x="6064250" y="6191250"/>
          <p14:tracePt t="254781" x="6115050" y="6191250"/>
          <p14:tracePt t="254797" x="6159500" y="6197600"/>
          <p14:tracePt t="254814" x="6216650" y="6203950"/>
          <p14:tracePt t="254831" x="6254750" y="6216650"/>
          <p14:tracePt t="254848" x="6299200" y="6223000"/>
          <p14:tracePt t="254864" x="6337300" y="6229350"/>
          <p14:tracePt t="254882" x="6426200" y="6235700"/>
          <p14:tracePt t="254897" x="6489700" y="6235700"/>
          <p14:tracePt t="254914" x="6578600" y="6235700"/>
          <p14:tracePt t="254931" x="6680200" y="6235700"/>
          <p14:tracePt t="254948" x="6813550" y="6235700"/>
          <p14:tracePt t="254964" x="6940550" y="6210300"/>
          <p14:tracePt t="254981" x="7080250" y="6191250"/>
          <p14:tracePt t="254997" x="7219950" y="6165850"/>
          <p14:tracePt t="255014" x="7372350" y="6153150"/>
          <p14:tracePt t="255031" x="7454900" y="6127750"/>
          <p14:tracePt t="255048" x="7499350" y="6127750"/>
          <p14:tracePt t="255064" x="7512050" y="6121400"/>
          <p14:tracePt t="255081" x="7531100" y="6121400"/>
          <p14:tracePt t="255219" x="7537450" y="6121400"/>
          <p14:tracePt t="255227" x="7550150" y="6121400"/>
          <p14:tracePt t="255236" x="7575550" y="6121400"/>
          <p14:tracePt t="255248" x="7594600" y="6102350"/>
          <p14:tracePt t="255264" x="7664450" y="6070600"/>
          <p14:tracePt t="255282" x="7708900" y="6057900"/>
          <p14:tracePt t="255298" x="7727950" y="6038850"/>
          <p14:tracePt t="255437" x="7721600" y="6038850"/>
          <p14:tracePt t="257733" x="7715250" y="6038850"/>
          <p14:tracePt t="257740" x="7708900" y="6045200"/>
          <p14:tracePt t="257935" x="7702550" y="6045200"/>
          <p14:tracePt t="258623" x="7689850" y="6045200"/>
          <p14:tracePt t="258628" x="7683500" y="6038850"/>
          <p14:tracePt t="258638" x="7670800" y="6032500"/>
          <p14:tracePt t="258647" x="7664450" y="6032500"/>
          <p14:tracePt t="258663" x="7645400" y="6032500"/>
          <p14:tracePt t="258680" x="7613650" y="6026150"/>
          <p14:tracePt t="258697" x="7581900" y="6026150"/>
          <p14:tracePt t="258714" x="7556500" y="6026150"/>
          <p14:tracePt t="258730" x="7531100" y="6026150"/>
          <p14:tracePt t="258747" x="7512050" y="6026150"/>
          <p14:tracePt t="258764" x="7499350" y="6026150"/>
          <p14:tracePt t="258780" x="7493000" y="6026150"/>
          <p14:tracePt t="258814" x="7486650" y="6032500"/>
          <p14:tracePt t="258830" x="7486650" y="6038850"/>
          <p14:tracePt t="259070" x="7480300" y="6038850"/>
          <p14:tracePt t="259085" x="7467600" y="6038850"/>
          <p14:tracePt t="259094" x="7461250" y="6038850"/>
          <p14:tracePt t="259108" x="7442200" y="6038850"/>
          <p14:tracePt t="259117" x="7435850" y="6038850"/>
          <p14:tracePt t="259128" x="7429500" y="6038850"/>
          <p14:tracePt t="259145" x="7385050" y="6038850"/>
          <p14:tracePt t="259161" x="7334250" y="6026150"/>
          <p14:tracePt t="259178" x="7289800" y="6026150"/>
          <p14:tracePt t="259196" x="7251700" y="6026150"/>
          <p14:tracePt t="259212" x="7226300" y="6026150"/>
          <p14:tracePt t="259341" x="7213600" y="6026150"/>
          <p14:tracePt t="259381" x="7207250" y="6026150"/>
          <p14:tracePt t="259404" x="7194550" y="6026150"/>
          <p14:tracePt t="259416" x="7188200" y="6026150"/>
          <p14:tracePt t="259420" x="7175500" y="6026150"/>
          <p14:tracePt t="259430" x="7156450" y="6026150"/>
          <p14:tracePt t="259445" x="7086600" y="6019800"/>
          <p14:tracePt t="259462" x="7042150" y="6007100"/>
          <p14:tracePt t="259478" x="7023100" y="6007100"/>
          <p14:tracePt t="259495" x="7016750" y="6007100"/>
          <p14:tracePt t="259559" x="7004050" y="6007100"/>
          <p14:tracePt t="259573" x="6991350" y="6007100"/>
          <p14:tracePt t="259583" x="6985000" y="6007100"/>
          <p14:tracePt t="259588" x="6978650" y="6007100"/>
          <p14:tracePt t="259601" x="6965950" y="6007100"/>
          <p14:tracePt t="259612" x="6927850" y="6007100"/>
          <p14:tracePt t="259628" x="6877050" y="6007100"/>
          <p14:tracePt t="259645" x="6775450" y="6007100"/>
          <p14:tracePt t="259661" x="6661150" y="6007100"/>
          <p14:tracePt t="259678" x="6572250" y="6007100"/>
          <p14:tracePt t="259695" x="6527800" y="6007100"/>
          <p14:tracePt t="259711" x="6496050" y="6007100"/>
          <p14:tracePt t="259728" x="6489700" y="6007100"/>
          <p14:tracePt t="259762" x="6483350" y="6007100"/>
          <p14:tracePt t="259800" x="6477000" y="6000750"/>
          <p14:tracePt t="259856" x="6477000" y="5994400"/>
          <p14:tracePt t="259879" x="6470650" y="5988050"/>
          <p14:tracePt t="259893" x="6464300" y="5988050"/>
          <p14:tracePt t="259902" x="6457950" y="5988050"/>
          <p14:tracePt t="259912" x="6445250" y="5981700"/>
          <p14:tracePt t="259928" x="6419850" y="5975350"/>
          <p14:tracePt t="259945" x="6375400" y="5969000"/>
          <p14:tracePt t="259962" x="6299200" y="5956300"/>
          <p14:tracePt t="259978" x="6223000" y="5943600"/>
          <p14:tracePt t="259995" x="6134100" y="5930900"/>
          <p14:tracePt t="260012" x="6083300" y="5930900"/>
          <p14:tracePt t="260028" x="6057900" y="5918200"/>
          <p14:tracePt t="260792" x="6038850" y="5918200"/>
          <p14:tracePt t="260797" x="6026150" y="5924550"/>
          <p14:tracePt t="260808" x="6007100" y="5930900"/>
          <p14:tracePt t="260816" x="5969000" y="5943600"/>
          <p14:tracePt t="260833" x="5899150" y="5956300"/>
          <p14:tracePt t="260850" x="5791200" y="5988050"/>
          <p14:tracePt t="260866" x="5645150" y="6026150"/>
          <p14:tracePt t="260883" x="5549900" y="6032500"/>
          <p14:tracePt t="260900" x="5492750" y="6032500"/>
          <p14:tracePt t="260917" x="5467350" y="6032500"/>
          <p14:tracePt t="262446" x="5473700" y="6032500"/>
          <p14:tracePt t="262543" x="5480050" y="6032500"/>
          <p14:tracePt t="262566" x="5480050" y="6026150"/>
          <p14:tracePt t="262574" x="5480050" y="6019800"/>
          <p14:tracePt t="262583" x="5467350" y="6007100"/>
          <p14:tracePt t="262600" x="5448300" y="5994400"/>
          <p14:tracePt t="262617" x="5416550" y="5981700"/>
          <p14:tracePt t="262633" x="5378450" y="5962650"/>
          <p14:tracePt t="262650" x="5327650" y="5937250"/>
          <p14:tracePt t="262666" x="5264150" y="5905500"/>
          <p14:tracePt t="262683" x="5232400" y="5899150"/>
          <p14:tracePt t="262700" x="5232400" y="5886450"/>
          <p14:tracePt t="262718" x="5232400" y="5861050"/>
          <p14:tracePt t="262734" x="5232400" y="5835650"/>
          <p14:tracePt t="262750" x="5232400" y="5829300"/>
          <p14:tracePt t="262767" x="5238750" y="5803900"/>
          <p14:tracePt t="262800" x="5238750" y="5784850"/>
          <p14:tracePt t="262817" x="5238750" y="5778500"/>
          <p14:tracePt t="262855" x="5238750" y="5772150"/>
          <p14:tracePt t="262862" x="5245100" y="5759450"/>
          <p14:tracePt t="262871" x="5251450" y="5759450"/>
          <p14:tracePt t="262884" x="5257800" y="5753100"/>
          <p14:tracePt t="262900" x="5295900" y="5727700"/>
          <p14:tracePt t="262917" x="5365750" y="5695950"/>
          <p14:tracePt t="262933" x="5499100" y="5638800"/>
          <p14:tracePt t="262950" x="5581650" y="5613400"/>
          <p14:tracePt t="262967" x="5632450" y="5581650"/>
          <p14:tracePt t="262984" x="5670550" y="5568950"/>
          <p14:tracePt t="263001" x="5683250" y="5562600"/>
          <p14:tracePt t="263017" x="5689600" y="5556250"/>
          <p14:tracePt t="263034" x="5695950" y="5556250"/>
          <p14:tracePt t="263051" x="5702300" y="5549900"/>
          <p14:tracePt t="263137" x="5708650" y="5549900"/>
          <p14:tracePt t="263150" x="5727700" y="5549900"/>
          <p14:tracePt t="263158" x="5753100" y="5549900"/>
          <p14:tracePt t="263170" x="5784850" y="5549900"/>
          <p14:tracePt t="263184" x="5899150" y="5549900"/>
          <p14:tracePt t="263201" x="6045200" y="5549900"/>
          <p14:tracePt t="263217" x="6197600" y="5518150"/>
          <p14:tracePt t="263234" x="6280150" y="5505450"/>
          <p14:tracePt t="263251" x="6305550" y="5492750"/>
          <p14:tracePt t="263641" x="6299200" y="5492750"/>
          <p14:tracePt t="263646" x="6292850" y="5492750"/>
          <p14:tracePt t="263656" x="6286500" y="5492750"/>
          <p14:tracePt t="263665" x="6280150" y="5492750"/>
          <p14:tracePt t="263682" x="6254750" y="5492750"/>
          <p14:tracePt t="263699" x="6235700" y="5499100"/>
          <p14:tracePt t="263715" x="6229350" y="5499100"/>
          <p14:tracePt t="263732" x="6210300" y="5499100"/>
          <p14:tracePt t="263749" x="6203950" y="5499100"/>
          <p14:tracePt t="264399" x="6191250" y="5511800"/>
          <p14:tracePt t="264408" x="6184900" y="5511800"/>
          <p14:tracePt t="264415" x="6178550" y="5511800"/>
          <p14:tracePt t="264423" x="6165850" y="5511800"/>
          <p14:tracePt t="264440" x="6153150" y="5511800"/>
          <p14:tracePt t="264457" x="6127750" y="5511800"/>
          <p14:tracePt t="264473" x="6115050" y="5511800"/>
          <p14:tracePt t="264490" x="6096000" y="5511800"/>
          <p14:tracePt t="264507" x="6083300" y="5511800"/>
          <p14:tracePt t="265289" x="6089650" y="5511800"/>
          <p14:tracePt t="265306" x="6108700" y="5511800"/>
          <p14:tracePt t="265320" x="6127750" y="5511800"/>
          <p14:tracePt t="265327" x="6134100" y="5511800"/>
          <p14:tracePt t="265345" x="6140450" y="5511800"/>
          <p14:tracePt t="265360" x="6146800" y="5511800"/>
          <p14:tracePt t="265425" x="6153150" y="5511800"/>
          <p14:tracePt t="265435" x="6159500" y="5511800"/>
          <p14:tracePt t="265441" x="6165850" y="5511800"/>
          <p14:tracePt t="265450" x="6172200" y="5511800"/>
          <p14:tracePt t="265463" x="6184900" y="5511800"/>
          <p14:tracePt t="265480" x="6203950" y="5518150"/>
          <p14:tracePt t="265496" x="6242050" y="5524500"/>
          <p14:tracePt t="265513" x="6299200" y="5537200"/>
          <p14:tracePt t="265530" x="6369050" y="5537200"/>
          <p14:tracePt t="265546" x="6432550" y="5543550"/>
          <p14:tracePt t="265563" x="6489700" y="5543550"/>
          <p14:tracePt t="265580" x="6546850" y="5543550"/>
          <p14:tracePt t="265596" x="6584950" y="5549900"/>
          <p14:tracePt t="265613" x="6635750" y="5556250"/>
          <p14:tracePt t="265630" x="6686550" y="5562600"/>
          <p14:tracePt t="265646" x="6781800" y="5581650"/>
          <p14:tracePt t="265663" x="6826250" y="5588000"/>
          <p14:tracePt t="265680" x="6877050" y="5588000"/>
          <p14:tracePt t="265696" x="6927850" y="5600700"/>
          <p14:tracePt t="265713" x="6953250" y="5607050"/>
          <p14:tracePt t="265730" x="6978650" y="5607050"/>
          <p14:tracePt t="265746" x="6991350" y="5607050"/>
          <p14:tracePt t="265763" x="7010400" y="5607050"/>
          <p14:tracePt t="265780" x="7023100" y="5607050"/>
          <p14:tracePt t="265797" x="7029450" y="5607050"/>
          <p14:tracePt t="265814" x="7042150" y="5607050"/>
          <p14:tracePt t="265830" x="7061200" y="5613400"/>
          <p14:tracePt t="265847" x="7124700" y="5638800"/>
          <p14:tracePt t="265863" x="7175500" y="5645150"/>
          <p14:tracePt t="265880" x="7226300" y="5651500"/>
          <p14:tracePt t="265897" x="7264400" y="5651500"/>
          <p14:tracePt t="265913" x="7289800" y="5651500"/>
          <p14:tracePt t="265930" x="7296150" y="5651500"/>
          <p14:tracePt t="266000" x="7308850" y="5651500"/>
          <p14:tracePt t="266018" x="7315200" y="5651500"/>
          <p14:tracePt t="266040" x="7321550" y="5651500"/>
          <p14:tracePt t="266056" x="7334250" y="5651500"/>
          <p14:tracePt t="266080" x="7340600" y="5651500"/>
          <p14:tracePt t="266090" x="7346950" y="5651500"/>
          <p14:tracePt t="266099" x="7359650" y="5651500"/>
          <p14:tracePt t="266114" x="7378700" y="5638800"/>
          <p14:tracePt t="266130" x="7416800" y="5632450"/>
          <p14:tracePt t="266147" x="7454900" y="5626100"/>
          <p14:tracePt t="266164" x="7543800" y="5607050"/>
          <p14:tracePt t="266180" x="7613650" y="5600700"/>
          <p14:tracePt t="266197" x="7677150" y="5594350"/>
          <p14:tracePt t="266214" x="7734300" y="5588000"/>
          <p14:tracePt t="266232" x="7842250" y="5588000"/>
          <p14:tracePt t="266247" x="7874000" y="5588000"/>
          <p14:tracePt t="266264" x="7950200" y="5575300"/>
          <p14:tracePt t="266280" x="8007350" y="5568950"/>
          <p14:tracePt t="266297" x="8064500" y="5562600"/>
          <p14:tracePt t="266314" x="8102600" y="5556250"/>
          <p14:tracePt t="266330" x="8128000" y="5556250"/>
          <p14:tracePt t="266347" x="8166100" y="5530850"/>
          <p14:tracePt t="266364" x="8204200" y="5505450"/>
          <p14:tracePt t="266368" x="8216900" y="5499100"/>
          <p14:tracePt t="266381" x="8242300" y="5492750"/>
          <p14:tracePt t="266397" x="8274050" y="5473700"/>
          <p14:tracePt t="266414" x="8312150" y="5454650"/>
          <p14:tracePt t="266430" x="8343900" y="5441950"/>
          <p14:tracePt t="266447" x="8401050" y="5416550"/>
          <p14:tracePt t="266464" x="8432800" y="5403850"/>
          <p14:tracePt t="266480" x="8451850" y="5391150"/>
          <p14:tracePt t="266497" x="8489950" y="5365750"/>
          <p14:tracePt t="266514" x="8515350" y="5346700"/>
          <p14:tracePt t="266531" x="8521700" y="5334000"/>
          <p14:tracePt t="266547" x="8528050" y="5321300"/>
          <p14:tracePt t="266564" x="8540750" y="5302250"/>
          <p14:tracePt t="266597" x="8534400" y="5283200"/>
          <p14:tracePt t="266614" x="8528050" y="5276850"/>
          <p14:tracePt t="266632" x="8489950" y="5257800"/>
          <p14:tracePt t="266647" x="8458200" y="5245100"/>
          <p14:tracePt t="266664" x="8426450" y="5226050"/>
          <p14:tracePt t="266681" x="8401050" y="5219700"/>
          <p14:tracePt t="266697" x="8388350" y="5207000"/>
          <p14:tracePt t="266714" x="8356600" y="5194300"/>
          <p14:tracePt t="266731" x="8312150" y="5168900"/>
          <p14:tracePt t="266748" x="8255000" y="5156200"/>
          <p14:tracePt t="266764" x="8172450" y="5130800"/>
          <p14:tracePt t="266781" x="8077200" y="5124450"/>
          <p14:tracePt t="266798" x="8001000" y="5118100"/>
          <p14:tracePt t="266814" x="7905750" y="5099050"/>
          <p14:tracePt t="266833" x="7804150" y="5080000"/>
          <p14:tracePt t="266848" x="7753350" y="5060950"/>
          <p14:tracePt t="266865" x="7721600" y="5060950"/>
          <p14:tracePt t="266874" x="7708900" y="5054600"/>
          <p14:tracePt t="266881" x="7696200" y="5054600"/>
          <p14:tracePt t="266898" x="7664450" y="5054600"/>
          <p14:tracePt t="266914" x="7613650" y="5035550"/>
          <p14:tracePt t="266931" x="7550150" y="5029200"/>
          <p14:tracePt t="266947" x="7467600" y="5022850"/>
          <p14:tracePt t="266964" x="7359650" y="4997450"/>
          <p14:tracePt t="266981" x="7239000" y="4984750"/>
          <p14:tracePt t="266998" x="7099300" y="4959350"/>
          <p14:tracePt t="267015" x="6972300" y="4940300"/>
          <p14:tracePt t="267032" x="6794500" y="4921250"/>
          <p14:tracePt t="267048" x="6705600" y="4908550"/>
          <p14:tracePt t="267064" x="6629400" y="4908550"/>
          <p14:tracePt t="267081" x="6534150" y="4908550"/>
          <p14:tracePt t="267098" x="6451600" y="4908550"/>
          <p14:tracePt t="267115" x="6381750" y="4908550"/>
          <p14:tracePt t="267131" x="6299200" y="4908550"/>
          <p14:tracePt t="267148" x="6235700" y="4908550"/>
          <p14:tracePt t="267165" x="6203950" y="4908550"/>
          <p14:tracePt t="267181" x="6178550" y="4908550"/>
          <p14:tracePt t="267198" x="6165850" y="4908550"/>
          <p14:tracePt t="267216" x="6146800" y="4921250"/>
          <p14:tracePt t="267232" x="6127750" y="4927600"/>
          <p14:tracePt t="267248" x="6108700" y="4940300"/>
          <p14:tracePt t="267265" x="6089650" y="4953000"/>
          <p14:tracePt t="267281" x="6057900" y="4965700"/>
          <p14:tracePt t="267298" x="6038850" y="4984750"/>
          <p14:tracePt t="267315" x="6032500" y="5016500"/>
          <p14:tracePt t="267331" x="6026150" y="5022850"/>
          <p14:tracePt t="267348" x="6026150" y="5067300"/>
          <p14:tracePt t="267365" x="6026150" y="5099050"/>
          <p14:tracePt t="267381" x="6026150" y="5124450"/>
          <p14:tracePt t="267385" x="6026150" y="5137150"/>
          <p14:tracePt t="267398" x="6026150" y="5143500"/>
          <p14:tracePt t="267415" x="6038850" y="5175250"/>
          <p14:tracePt t="267431" x="6051550" y="5207000"/>
          <p14:tracePt t="267448" x="6070600" y="5232400"/>
          <p14:tracePt t="267465" x="6083300" y="5264150"/>
          <p14:tracePt t="267481" x="6096000" y="5276850"/>
          <p14:tracePt t="267498" x="6102350" y="5289550"/>
          <p14:tracePt t="267515" x="6108700" y="5295900"/>
          <p14:tracePt t="267666" x="6108700" y="5308600"/>
          <p14:tracePt t="267705" x="6108700" y="5314950"/>
          <p14:tracePt t="267729" x="6108700" y="5321300"/>
          <p14:tracePt t="267745" x="6108700" y="5327650"/>
          <p14:tracePt t="267756" x="6108700" y="5334000"/>
          <p14:tracePt t="267760" x="6108700" y="5340350"/>
          <p14:tracePt t="267771" x="6108700" y="5346700"/>
          <p14:tracePt t="267781" x="6108700" y="5353050"/>
          <p14:tracePt t="280047" x="6108700" y="5372100"/>
          <p14:tracePt t="280056" x="6070600" y="5429250"/>
          <p14:tracePt t="280063" x="5981700" y="5524500"/>
          <p14:tracePt t="280073" x="5892800" y="5638800"/>
          <p14:tracePt t="280084" x="5829300" y="5727700"/>
          <p14:tracePt t="280101" x="5708650" y="5892800"/>
          <p14:tracePt t="280118" x="5708650" y="5994400"/>
          <p14:tracePt t="280134" x="5721350" y="6026150"/>
          <p14:tracePt t="280150" x="5734050" y="6064250"/>
          <p14:tracePt t="280167" x="5765800" y="6102350"/>
          <p14:tracePt t="280184" x="5803900" y="6134100"/>
          <p14:tracePt t="280200" x="5854700" y="6178550"/>
          <p14:tracePt t="280217" x="5892800" y="6229350"/>
          <p14:tracePt t="280234" x="5918200" y="6292850"/>
          <p14:tracePt t="280250" x="5962650" y="6413500"/>
          <p14:tracePt t="280267" x="5994400" y="6540500"/>
          <p14:tracePt t="280284" x="6032500" y="6648450"/>
          <p14:tracePt t="280302" x="6076950" y="6699250"/>
          <p14:tracePt t="280319" x="6096000" y="6718300"/>
          <p14:tracePt t="280334" x="6108700" y="6718300"/>
          <p14:tracePt t="280350" x="6115050" y="6718300"/>
          <p14:tracePt t="280384" x="6115050" y="6705600"/>
          <p14:tracePt t="280401" x="6115050" y="6686550"/>
          <p14:tracePt t="280417" x="6051550" y="6648450"/>
          <p14:tracePt t="280434" x="5956300" y="6584950"/>
          <p14:tracePt t="280450" x="5880100" y="6540500"/>
          <p14:tracePt t="280467" x="5816600" y="6489700"/>
          <p14:tracePt t="280484" x="5778500" y="6451600"/>
          <p14:tracePt t="280502" x="5765800" y="6426200"/>
          <p14:tracePt t="280518" x="5765800" y="6419850"/>
          <p14:tracePt t="280534" x="5759450" y="6413500"/>
          <p14:tracePt t="280576" x="5759450" y="6407150"/>
          <p14:tracePt t="280590" x="5759450" y="6400800"/>
          <p14:tracePt t="280601" x="5759450" y="6381750"/>
          <p14:tracePt t="280617" x="5740400" y="6362700"/>
          <p14:tracePt t="280634" x="5727700" y="6337300"/>
          <p14:tracePt t="280651" x="5715000" y="6324600"/>
          <p14:tracePt t="280668" x="5702300" y="6311900"/>
          <p14:tracePt t="280684" x="5702300" y="6299200"/>
          <p14:tracePt t="280702" x="5702300" y="6286500"/>
          <p14:tracePt t="280717" x="5702300" y="6261100"/>
          <p14:tracePt t="280734" x="5702300" y="6242050"/>
          <p14:tracePt t="280751" x="5702300" y="6223000"/>
          <p14:tracePt t="280767" x="5702300" y="6203950"/>
          <p14:tracePt t="280784" x="5702300" y="6191250"/>
          <p14:tracePt t="280801" x="5695950" y="6159500"/>
          <p14:tracePt t="280818" x="5664200" y="6108700"/>
          <p14:tracePt t="280834" x="5651500" y="6076950"/>
          <p14:tracePt t="280851" x="5632450" y="6064250"/>
          <p14:tracePt t="280867" x="5626100" y="6051550"/>
          <p14:tracePt t="281082" x="5613400" y="6051550"/>
          <p14:tracePt t="281104" x="5607050" y="6051550"/>
          <p14:tracePt t="281945" x="5619750" y="6051550"/>
          <p14:tracePt t="281954" x="5683250" y="6051550"/>
          <p14:tracePt t="281960" x="5759450" y="6051550"/>
          <p14:tracePt t="281969" x="5822950" y="6051550"/>
          <p14:tracePt t="281986" x="5937250" y="6051550"/>
          <p14:tracePt t="282003" x="6102350" y="6076950"/>
          <p14:tracePt t="282019" x="6438900" y="6076950"/>
          <p14:tracePt t="282036" x="6915150" y="6076950"/>
          <p14:tracePt t="282053" x="7302500" y="6076950"/>
          <p14:tracePt t="282070" x="7512050" y="6076950"/>
          <p14:tracePt t="282086" x="7727950" y="6076950"/>
          <p14:tracePt t="282103" x="7804150" y="6076950"/>
          <p14:tracePt t="282120" x="7861300" y="6076950"/>
          <p14:tracePt t="282136" x="7886700" y="6076950"/>
          <p14:tracePt t="282153" x="7893050" y="6076950"/>
          <p14:tracePt t="282250" x="7905750" y="6076950"/>
          <p14:tracePt t="282257" x="7912100" y="6076950"/>
          <p14:tracePt t="282271" x="7943850" y="6076950"/>
          <p14:tracePt t="282286" x="8032750" y="6076950"/>
          <p14:tracePt t="282303" x="8077200" y="6076950"/>
          <p14:tracePt t="282320" x="8115300" y="6076950"/>
          <p14:tracePt t="282337" x="8134350" y="6076950"/>
          <p14:tracePt t="282431" x="8128000" y="6076950"/>
          <p14:tracePt t="282441" x="8102600" y="6076950"/>
          <p14:tracePt t="282448" x="8070850" y="6076950"/>
          <p14:tracePt t="282459" x="8032750" y="6076950"/>
          <p14:tracePt t="282471" x="7912100" y="6064250"/>
          <p14:tracePt t="282486" x="7823200" y="6051550"/>
          <p14:tracePt t="282503" x="7734300" y="6045200"/>
          <p14:tracePt t="282520" x="7708900" y="6038850"/>
          <p14:tracePt t="282537" x="7702550" y="6038850"/>
          <p14:tracePt t="282553" x="7696200" y="6038850"/>
          <p14:tracePt t="282626" x="7683500" y="6038850"/>
          <p14:tracePt t="282634" x="7670800" y="6038850"/>
          <p14:tracePt t="282647" x="7658100" y="6038850"/>
          <p14:tracePt t="282663" x="7651750" y="6038850"/>
          <p14:tracePt t="282674" x="7645400" y="6038850"/>
          <p14:tracePt t="282687" x="7626350" y="6038850"/>
          <p14:tracePt t="282703" x="7607300" y="6038850"/>
          <p14:tracePt t="283131" x="7626350" y="6038850"/>
          <p14:tracePt t="283138" x="7651750" y="6038850"/>
          <p14:tracePt t="283147" x="7677150" y="6038850"/>
          <p14:tracePt t="283159" x="7708900" y="6038850"/>
          <p14:tracePt t="283176" x="7727950" y="6038850"/>
          <p14:tracePt t="283193" x="7740650" y="6038850"/>
          <p14:tracePt t="288605" x="7715250" y="6038850"/>
          <p14:tracePt t="288612" x="7683500" y="6032500"/>
          <p14:tracePt t="288620" x="7632700" y="6000750"/>
          <p14:tracePt t="288630" x="7607300" y="5981700"/>
          <p14:tracePt t="288646" x="7562850" y="5962650"/>
          <p14:tracePt t="288653" x="7537450" y="5943600"/>
          <p14:tracePt t="288663" x="7524750" y="5937250"/>
          <p14:tracePt t="288680" x="7486650" y="5911850"/>
          <p14:tracePt t="288698" x="7397750" y="5873750"/>
          <p14:tracePt t="288714" x="7277100" y="5835650"/>
          <p14:tracePt t="288730" x="7194550" y="5822950"/>
          <p14:tracePt t="288746" x="7131050" y="5803900"/>
          <p14:tracePt t="288763" x="7067550" y="5791200"/>
          <p14:tracePt t="288780" x="6965950" y="5772150"/>
          <p14:tracePt t="288797" x="6896100" y="5753100"/>
          <p14:tracePt t="288813" x="6851650" y="5740400"/>
          <p14:tracePt t="288830" x="6819900" y="5727700"/>
          <p14:tracePt t="288847" x="6800850" y="5727700"/>
          <p14:tracePt t="288863" x="6769100" y="5721350"/>
          <p14:tracePt t="288880" x="6711950" y="5708650"/>
          <p14:tracePt t="288899" x="6667500" y="5702300"/>
          <p14:tracePt t="288914" x="6623050" y="5689600"/>
          <p14:tracePt t="288930" x="6546850" y="5651500"/>
          <p14:tracePt t="288947" x="6496050" y="5626100"/>
          <p14:tracePt t="288963" x="6445250" y="5607050"/>
          <p14:tracePt t="288980" x="6426200" y="5600700"/>
          <p14:tracePt t="288997" x="6419850" y="5600700"/>
          <p14:tracePt t="289013" x="6400800" y="5581650"/>
          <p14:tracePt t="289030" x="6375400" y="5568950"/>
          <p14:tracePt t="289047" x="6343650" y="5543550"/>
          <p14:tracePt t="289063" x="6318250" y="5530850"/>
          <p14:tracePt t="289080" x="6305550" y="5530850"/>
          <p14:tracePt t="289174" x="6299200" y="5530850"/>
          <p14:tracePt t="289178" x="6292850" y="5530850"/>
          <p14:tracePt t="289262" x="6286500" y="5524500"/>
          <p14:tracePt t="289444" x="6286500" y="5505450"/>
          <p14:tracePt t="289451" x="6292850" y="5505450"/>
          <p14:tracePt t="289461" x="6299200" y="5505450"/>
          <p14:tracePt t="289477" x="6305550" y="5505450"/>
          <p14:tracePt t="289492" x="6324600" y="5505450"/>
          <p14:tracePt t="289515" x="6330950" y="5505450"/>
          <p14:tracePt t="289525" x="6337300" y="5505450"/>
          <p14:tracePt t="289534" x="6343650" y="5505450"/>
          <p14:tracePt t="289551" x="6356350" y="5505450"/>
          <p14:tracePt t="289567" x="6369050" y="5505450"/>
          <p14:tracePt t="289584" x="6375400" y="5505450"/>
          <p14:tracePt t="289603" x="6400800" y="5505450"/>
          <p14:tracePt t="289617" x="6419850" y="5505450"/>
          <p14:tracePt t="289634" x="6445250" y="5505450"/>
          <p14:tracePt t="289651" x="6464300" y="5505450"/>
          <p14:tracePt t="289667" x="6496050" y="5505450"/>
          <p14:tracePt t="289684" x="6515100" y="5505450"/>
          <p14:tracePt t="289701" x="6527800" y="5505450"/>
          <p14:tracePt t="289718" x="6546850" y="5505450"/>
          <p14:tracePt t="289734" x="6553200" y="5505450"/>
          <p14:tracePt t="289751" x="6565900" y="5505450"/>
          <p14:tracePt t="289768" x="6584950" y="5505450"/>
          <p14:tracePt t="289784" x="6597650" y="5511800"/>
          <p14:tracePt t="289802" x="6616700" y="5511800"/>
          <p14:tracePt t="289818" x="6629400" y="5511800"/>
          <p14:tracePt t="289835" x="6654800" y="5518150"/>
          <p14:tracePt t="289851" x="6673850" y="5530850"/>
          <p14:tracePt t="289868" x="6680200" y="5530850"/>
          <p14:tracePt t="289901" x="6686550" y="5530850"/>
          <p14:tracePt t="289918" x="6692900" y="5530850"/>
          <p14:tracePt t="289935" x="6705600" y="5530850"/>
          <p14:tracePt t="289951" x="6718300" y="5537200"/>
          <p14:tracePt t="289968" x="6737350" y="5537200"/>
          <p14:tracePt t="289985" x="6750050" y="5543550"/>
          <p14:tracePt t="290004" x="6775450" y="5543550"/>
          <p14:tracePt t="290018" x="6788150" y="5543550"/>
          <p14:tracePt t="290034" x="6794500" y="5543550"/>
          <p14:tracePt t="290068" x="6807200" y="5549900"/>
          <p14:tracePt t="290101" x="6819900" y="5549900"/>
          <p14:tracePt t="290118" x="6832600" y="5556250"/>
          <p14:tracePt t="290135" x="6845300" y="5562600"/>
          <p14:tracePt t="290151" x="6858000" y="5562600"/>
          <p14:tracePt t="290168" x="6864350" y="5562600"/>
          <p14:tracePt t="290185" x="6870700" y="5562600"/>
          <p14:tracePt t="290204" x="6889750" y="5562600"/>
          <p14:tracePt t="290218" x="6915150" y="5568950"/>
          <p14:tracePt t="290235" x="6940550" y="5568950"/>
          <p14:tracePt t="290251" x="6978650" y="5575300"/>
          <p14:tracePt t="290268" x="7004050" y="5581650"/>
          <p14:tracePt t="290285" x="7054850" y="5588000"/>
          <p14:tracePt t="290301" x="7092950" y="5594350"/>
          <p14:tracePt t="290318" x="7188200" y="5613400"/>
          <p14:tracePt t="290335" x="7296150" y="5613400"/>
          <p14:tracePt t="290351" x="7372350" y="5613400"/>
          <p14:tracePt t="290368" x="7435850" y="5613400"/>
          <p14:tracePt t="290386" x="7486650" y="5613400"/>
          <p14:tracePt t="290403" x="7588250" y="5613400"/>
          <p14:tracePt t="290418" x="7651750" y="5613400"/>
          <p14:tracePt t="290435" x="7702550" y="5613400"/>
          <p14:tracePt t="290451" x="7747000" y="5613400"/>
          <p14:tracePt t="290468" x="7785100" y="5613400"/>
          <p14:tracePt t="290485" x="7810500" y="5613400"/>
          <p14:tracePt t="290501" x="7842250" y="5619750"/>
          <p14:tracePt t="290518" x="7874000" y="5619750"/>
          <p14:tracePt t="290535" x="7931150" y="5619750"/>
          <p14:tracePt t="290551" x="7975600" y="5619750"/>
          <p14:tracePt t="290568" x="8007350" y="5619750"/>
          <p14:tracePt t="290587" x="8064500" y="5607050"/>
          <p14:tracePt t="290604" x="8083550" y="5600700"/>
          <p14:tracePt t="290619" x="8096250" y="5600700"/>
          <p14:tracePt t="290635" x="8102600" y="5588000"/>
          <p14:tracePt t="290652" x="8108950" y="5581650"/>
          <p14:tracePt t="290669" x="8134350" y="5562600"/>
          <p14:tracePt t="290685" x="8153400" y="5549900"/>
          <p14:tracePt t="290702" x="8178800" y="5524500"/>
          <p14:tracePt t="290719" x="8223250" y="5499100"/>
          <p14:tracePt t="290735" x="8261350" y="5467350"/>
          <p14:tracePt t="290752" x="8305800" y="5441950"/>
          <p14:tracePt t="290768" x="8337550" y="5410200"/>
          <p14:tracePt t="290785" x="8356600" y="5384800"/>
          <p14:tracePt t="290803" x="8362950" y="5340350"/>
          <p14:tracePt t="290819" x="8362950" y="5321300"/>
          <p14:tracePt t="290835" x="8369300" y="5295900"/>
          <p14:tracePt t="290852" x="8369300" y="5257800"/>
          <p14:tracePt t="290868" x="8369300" y="5238750"/>
          <p14:tracePt t="290885" x="8362950" y="5213350"/>
          <p14:tracePt t="290902" x="8331200" y="5194300"/>
          <p14:tracePt t="290919" x="8299450" y="5175250"/>
          <p14:tracePt t="290936" x="8235950" y="5143500"/>
          <p14:tracePt t="290952" x="8153400" y="5111750"/>
          <p14:tracePt t="290969" x="8039100" y="5067300"/>
          <p14:tracePt t="290987" x="7880350" y="5003800"/>
          <p14:tracePt t="291002" x="7759700" y="4959350"/>
          <p14:tracePt t="291019" x="7670800" y="4927600"/>
          <p14:tracePt t="291035" x="7550150" y="4895850"/>
          <p14:tracePt t="291052" x="7512050" y="4883150"/>
          <p14:tracePt t="291069" x="7372350" y="4845050"/>
          <p14:tracePt t="291085" x="7321550" y="4838700"/>
          <p14:tracePt t="291102" x="7251700" y="4832350"/>
          <p14:tracePt t="291119" x="7175500" y="4826000"/>
          <p14:tracePt t="291135" x="7105650" y="4819650"/>
          <p14:tracePt t="291152" x="7029450" y="4819650"/>
          <p14:tracePt t="291169" x="6953250" y="4819650"/>
          <p14:tracePt t="291186" x="6902450" y="4819650"/>
          <p14:tracePt t="291191" x="6870700" y="4819650"/>
          <p14:tracePt t="291202" x="6800850" y="4819650"/>
          <p14:tracePt t="291219" x="6743700" y="4819650"/>
          <p14:tracePt t="291236" x="6705600" y="4832350"/>
          <p14:tracePt t="291252" x="6654800" y="4857750"/>
          <p14:tracePt t="291269" x="6623050" y="4870450"/>
          <p14:tracePt t="291286" x="6604000" y="4883150"/>
          <p14:tracePt t="291302" x="6597650" y="4883150"/>
          <p14:tracePt t="291319" x="6591300" y="4889500"/>
          <p14:tracePt t="291336" x="6584950" y="4889500"/>
          <p14:tracePt t="291352" x="6565900" y="4889500"/>
          <p14:tracePt t="291369" x="6546850" y="4902200"/>
          <p14:tracePt t="291389" x="6521450" y="4902200"/>
          <p14:tracePt t="291403" x="6502400" y="4908550"/>
          <p14:tracePt t="291419" x="6489700" y="4914900"/>
          <p14:tracePt t="291436" x="6457950" y="4933950"/>
          <p14:tracePt t="291452" x="6413500" y="4959350"/>
          <p14:tracePt t="291469" x="6388100" y="4972050"/>
          <p14:tracePt t="291486" x="6362700" y="4997450"/>
          <p14:tracePt t="291503" x="6350000" y="5003800"/>
          <p14:tracePt t="291519" x="6337300" y="5016500"/>
          <p14:tracePt t="291536" x="6318250" y="5022850"/>
          <p14:tracePt t="291553" x="6305550" y="5048250"/>
          <p14:tracePt t="291569" x="6280150" y="5073650"/>
          <p14:tracePt t="291587" x="6261100" y="5099050"/>
          <p14:tracePt t="291602" x="6229350" y="5118100"/>
          <p14:tracePt t="291619" x="6210300" y="5143500"/>
          <p14:tracePt t="291636" x="6191250" y="5162550"/>
          <p14:tracePt t="291653" x="6184900" y="5175250"/>
          <p14:tracePt t="291670" x="6178550" y="5187950"/>
          <p14:tracePt t="291686" x="6172200" y="5200650"/>
          <p14:tracePt t="291694" x="6165850" y="5207000"/>
          <p14:tracePt t="291703" x="6159500" y="5213350"/>
          <p14:tracePt t="291720" x="6153150" y="5251450"/>
          <p14:tracePt t="291736" x="6140450" y="5270500"/>
          <p14:tracePt t="291752" x="6134100" y="5289550"/>
          <p14:tracePt t="291770" x="6127750" y="5302250"/>
          <p14:tracePt t="291787" x="6121400" y="5327650"/>
          <p14:tracePt t="291820" x="6121400" y="5346700"/>
          <p14:tracePt t="291855" x="6121400" y="5353050"/>
          <p14:tracePt t="291933" x="6121400" y="5359400"/>
          <p14:tracePt t="291955" x="6121400" y="5365750"/>
          <p14:tracePt t="291991" x="6121400" y="5378450"/>
          <p14:tracePt t="292005" x="6121400" y="5384800"/>
          <p14:tracePt t="292020" x="6134100" y="5391150"/>
          <p14:tracePt t="292040" x="6146800" y="5397500"/>
          <p14:tracePt t="292047" x="6146800" y="5403850"/>
          <p14:tracePt t="292063" x="6165850" y="5410200"/>
          <p14:tracePt t="292069" x="6172200" y="5416550"/>
          <p14:tracePt t="292086" x="6184900" y="5422900"/>
          <p14:tracePt t="292103" x="6210300" y="5435600"/>
          <p14:tracePt t="292120" x="6229350" y="5441950"/>
          <p14:tracePt t="292136" x="6242050" y="5454650"/>
          <p14:tracePt t="292153" x="6248400" y="5461000"/>
          <p14:tracePt t="292171" x="6261100" y="5461000"/>
          <p14:tracePt t="292186" x="6267450" y="5461000"/>
          <p14:tracePt t="292203" x="6280150" y="5461000"/>
          <p14:tracePt t="292220" x="6292850" y="5461000"/>
          <p14:tracePt t="292236" x="6305550" y="5461000"/>
          <p14:tracePt t="292253" x="6318250" y="5473700"/>
          <p14:tracePt t="292286" x="6337300" y="5473700"/>
          <p14:tracePt t="292303" x="6337300" y="5480050"/>
          <p14:tracePt t="292320" x="6356350" y="5480050"/>
          <p14:tracePt t="292337" x="6362700" y="5480050"/>
          <p14:tracePt t="292353" x="6381750" y="5486400"/>
          <p14:tracePt t="292370" x="6388100" y="5486400"/>
          <p14:tracePt t="292387" x="6394450" y="5492750"/>
          <p14:tracePt t="292403" x="6400800" y="5499100"/>
          <p14:tracePt t="292439" x="6407150" y="5499100"/>
          <p14:tracePt t="292478" x="6413500" y="5499100"/>
          <p14:tracePt t="292551" x="6426200" y="5505450"/>
          <p14:tracePt t="292596" x="6432550" y="5505450"/>
          <p14:tracePt t="292623" x="6438900" y="5511800"/>
          <p14:tracePt t="292640" x="6445250" y="5511800"/>
          <p14:tracePt t="292647" x="6457950" y="5511800"/>
          <p14:tracePt t="292653" x="6477000" y="5511800"/>
          <p14:tracePt t="292670" x="6515100" y="5524500"/>
          <p14:tracePt t="292687" x="6572250" y="5530850"/>
          <p14:tracePt t="292703" x="6604000" y="5537200"/>
          <p14:tracePt t="292720" x="6629400" y="5537200"/>
          <p14:tracePt t="292737" x="6635750" y="5537200"/>
          <p14:tracePt t="292770" x="6648450" y="5537200"/>
          <p14:tracePt t="292787" x="6654800" y="5537200"/>
          <p14:tracePt t="292804" x="6673850" y="5537200"/>
          <p14:tracePt t="292820" x="6686550" y="5537200"/>
          <p14:tracePt t="292837" x="6699250" y="5537200"/>
          <p14:tracePt t="292854" x="6705600" y="5537200"/>
          <p14:tracePt t="292989" x="6718300" y="5537200"/>
          <p14:tracePt t="293005" x="6724650" y="5537200"/>
          <p14:tracePt t="293012" x="6743700" y="5537200"/>
          <p14:tracePt t="293028" x="6750050" y="5537200"/>
          <p14:tracePt t="293037" x="6762750" y="5537200"/>
          <p14:tracePt t="293054" x="6813550" y="5537200"/>
          <p14:tracePt t="293070" x="6940550" y="5537200"/>
          <p14:tracePt t="293087" x="7086600" y="5537200"/>
          <p14:tracePt t="293104" x="7239000" y="5537200"/>
          <p14:tracePt t="293120" x="7321550" y="5537200"/>
          <p14:tracePt t="293137" x="7378700" y="5537200"/>
          <p14:tracePt t="293154" x="7397750" y="5537200"/>
          <p14:tracePt t="293171" x="7410450" y="5537200"/>
          <p14:tracePt t="293447" x="7416800" y="5537200"/>
          <p14:tracePt t="293548" x="7423150" y="5537200"/>
          <p14:tracePt t="293597" x="7435850" y="5537200"/>
          <p14:tracePt t="293608" x="7442200" y="5537200"/>
          <p14:tracePt t="293615" x="7454900" y="5537200"/>
          <p14:tracePt t="293621" x="7461250" y="5537200"/>
          <p14:tracePt t="293639" x="7473950" y="5537200"/>
          <p14:tracePt t="293654" x="7480300" y="5537200"/>
          <p14:tracePt t="293671" x="7486650" y="5537200"/>
          <p14:tracePt t="293688" x="7499350" y="5537200"/>
          <p14:tracePt t="293693" x="7505700" y="5537200"/>
          <p14:tracePt t="293705" x="7512050" y="5537200"/>
          <p14:tracePt t="293721" x="7524750" y="5537200"/>
          <p14:tracePt t="293738" x="7531100" y="5537200"/>
          <p14:tracePt t="293754" x="7543800" y="5537200"/>
          <p14:tracePt t="293772" x="7550150" y="5537200"/>
          <p14:tracePt t="293799" x="7556500" y="5537200"/>
          <p14:tracePt t="293832" x="7562850" y="5537200"/>
          <p14:tracePt t="301754" x="7537450" y="5486400"/>
          <p14:tracePt t="301760" x="7499350" y="5422900"/>
          <p14:tracePt t="301769" x="7486650" y="5365750"/>
          <p14:tracePt t="301778" x="7461250" y="5321300"/>
          <p14:tracePt t="301795" x="7442200" y="5257800"/>
          <p14:tracePt t="301801" x="7429500" y="5245100"/>
          <p14:tracePt t="301812" x="7429500" y="5238750"/>
          <p14:tracePt t="301829" x="7423150" y="5219700"/>
          <p14:tracePt t="302336" x="7435850" y="5219700"/>
          <p14:tracePt t="302347" x="7473950" y="5238750"/>
          <p14:tracePt t="302352" x="7518400" y="5276850"/>
          <p14:tracePt t="302362" x="7537450" y="5327650"/>
          <p14:tracePt t="302377" x="7575550" y="5416550"/>
          <p14:tracePt t="302393" x="7600950" y="5499100"/>
          <p14:tracePt t="302410" x="7620000" y="5568950"/>
          <p14:tracePt t="302427" x="7626350" y="5613400"/>
          <p14:tracePt t="302444" x="7626350" y="5632450"/>
          <p14:tracePt t="302460" x="7626350" y="5638800"/>
          <p14:tracePt t="302493" x="7626350" y="5645150"/>
          <p14:tracePt t="302510" x="7626350" y="5651500"/>
          <p14:tracePt t="302633" x="7620000" y="5651500"/>
          <p14:tracePt t="302706" x="7613650" y="5651500"/>
          <p14:tracePt t="303243" x="7613650" y="5657850"/>
          <p14:tracePt t="303249" x="7626350" y="5664200"/>
          <p14:tracePt t="303258" x="7689850" y="5689600"/>
          <p14:tracePt t="303267" x="7747000" y="5702300"/>
          <p14:tracePt t="303284" x="7867650" y="5734050"/>
          <p14:tracePt t="303301" x="7950200" y="5765800"/>
          <p14:tracePt t="303318" x="8026400" y="5778500"/>
          <p14:tracePt t="303334" x="8083550" y="5797550"/>
          <p14:tracePt t="303351" x="8128000" y="5797550"/>
          <p14:tracePt t="303357" x="8147050" y="5803900"/>
          <p14:tracePt t="303368" x="8178800" y="5803900"/>
          <p14:tracePt t="303384" x="8197850" y="5810250"/>
          <p14:tracePt t="303401" x="8204200" y="5810250"/>
          <p14:tracePt t="304132" x="8197850" y="5810250"/>
          <p14:tracePt t="304137" x="8185150" y="5803900"/>
          <p14:tracePt t="304146" x="8178800" y="5797550"/>
          <p14:tracePt t="304155" x="8140700" y="5791200"/>
          <p14:tracePt t="304172" x="8089900" y="5765800"/>
          <p14:tracePt t="304189" x="8032750" y="5734050"/>
          <p14:tracePt t="304205" x="8013700" y="5734050"/>
          <p14:tracePt t="304222" x="8013700" y="5727700"/>
          <p14:tracePt t="304842" x="8001000" y="5727700"/>
          <p14:tracePt t="304850" x="7975600" y="5721350"/>
          <p14:tracePt t="304866" x="7950200" y="5721350"/>
          <p14:tracePt t="304877" x="7918450" y="5708650"/>
          <p14:tracePt t="304882" x="7893050" y="5708650"/>
          <p14:tracePt t="304899" x="7810500" y="5695950"/>
          <p14:tracePt t="304916" x="7658100" y="5670550"/>
          <p14:tracePt t="304933" x="7473950" y="5651500"/>
          <p14:tracePt t="304949" x="7346950" y="5638800"/>
          <p14:tracePt t="304966" x="7289800" y="5626100"/>
          <p14:tracePt t="304983" x="7264400" y="5626100"/>
          <p14:tracePt t="305116" x="7258050" y="5626100"/>
          <p14:tracePt t="305124" x="7251700" y="5619750"/>
          <p14:tracePt t="305133" x="7245350" y="5619750"/>
          <p14:tracePt t="305155" x="7239000" y="5619750"/>
          <p14:tracePt t="305701" x="7232650" y="5613400"/>
          <p14:tracePt t="305763" x="7239000" y="5613400"/>
          <p14:tracePt t="305796" x="7245350" y="5613400"/>
          <p14:tracePt t="305813" x="7258050" y="5613400"/>
          <p14:tracePt t="306539" x="7264400" y="5613400"/>
          <p14:tracePt t="306932" x="7258050" y="5613400"/>
          <p14:tracePt t="306941" x="7245350" y="5613400"/>
          <p14:tracePt t="306972" x="7239000" y="5619750"/>
          <p14:tracePt t="306982" x="7232650" y="5619750"/>
          <p14:tracePt t="307117" x="7226300" y="5619750"/>
          <p14:tracePt t="307123" x="7213600" y="5619750"/>
          <p14:tracePt t="307131" x="7200900" y="5619750"/>
          <p14:tracePt t="307142" x="7188200" y="5619750"/>
          <p14:tracePt t="307159" x="7150100" y="5619750"/>
          <p14:tracePt t="307175" x="7105650" y="5619750"/>
          <p14:tracePt t="307192" x="7067550" y="5613400"/>
          <p14:tracePt t="307209" x="7035800" y="5600700"/>
          <p14:tracePt t="307226" x="6997700" y="5588000"/>
          <p14:tracePt t="307242" x="6991350" y="5588000"/>
          <p14:tracePt t="307291" x="6985000" y="5588000"/>
          <p14:tracePt t="307299" x="6985000" y="5581650"/>
          <p14:tracePt t="307332" x="6985000" y="5575300"/>
          <p14:tracePt t="307339" x="6985000" y="5568950"/>
          <p14:tracePt t="307348" x="6985000" y="5549900"/>
          <p14:tracePt t="307359" x="6985000" y="5524500"/>
          <p14:tracePt t="307375" x="6985000" y="5391150"/>
          <p14:tracePt t="307392" x="7004050" y="5149850"/>
          <p14:tracePt t="307409" x="7004050" y="4864100"/>
          <p14:tracePt t="307428" x="7004050" y="4616450"/>
          <p14:tracePt t="307442" x="7004050" y="4559300"/>
          <p14:tracePt t="307459" x="7004050" y="4527550"/>
          <p14:tracePt t="307476" x="7004050" y="4521200"/>
          <p14:tracePt t="307492" x="7004050" y="4508500"/>
          <p14:tracePt t="307526" x="7004050" y="4502150"/>
          <p14:tracePt t="307548" x="6997700" y="4502150"/>
          <p14:tracePt t="307559" x="6991350" y="4508500"/>
          <p14:tracePt t="307576" x="6965950" y="4533900"/>
          <p14:tracePt t="307592" x="6908800" y="4603750"/>
          <p14:tracePt t="307609" x="6832600" y="4711700"/>
          <p14:tracePt t="307626" x="6718300" y="4940300"/>
          <p14:tracePt t="307642" x="6661150" y="5073650"/>
          <p14:tracePt t="307659" x="6635750" y="5149850"/>
          <p14:tracePt t="307676" x="6616700" y="5219700"/>
          <p14:tracePt t="307692" x="6610350" y="5276850"/>
          <p14:tracePt t="307709" x="6610350" y="5327650"/>
          <p14:tracePt t="307726" x="6610350" y="5384800"/>
          <p14:tracePt t="307743" x="6610350" y="5429250"/>
          <p14:tracePt t="307759" x="6610350" y="5454650"/>
          <p14:tracePt t="307776" x="6610350" y="5467350"/>
          <p14:tracePt t="307792" x="6616700" y="5480050"/>
          <p14:tracePt t="307809" x="6616700" y="5499100"/>
          <p14:tracePt t="307842" x="6616700" y="5505450"/>
          <p14:tracePt t="307861" x="6616700" y="5518150"/>
          <p14:tracePt t="307876" x="6616700" y="5530850"/>
          <p14:tracePt t="307893" x="6616700" y="5543550"/>
          <p14:tracePt t="307910" x="6616700" y="5556250"/>
          <p14:tracePt t="307926" x="6616700" y="5568950"/>
          <p14:tracePt t="307943" x="6616700" y="5575300"/>
          <p14:tracePt t="307948" x="6616700" y="5581650"/>
          <p14:tracePt t="307959" x="6616700" y="5588000"/>
          <p14:tracePt t="307976" x="6616700" y="5594350"/>
          <p14:tracePt t="307993" x="6616700" y="5600700"/>
          <p14:tracePt t="308031" x="6616700" y="5607050"/>
          <p14:tracePt t="308037" x="6610350" y="5607050"/>
          <p14:tracePt t="308046" x="6597650" y="5607050"/>
          <p14:tracePt t="308060" x="6553200" y="5607050"/>
          <p14:tracePt t="308076" x="6502400" y="5607050"/>
          <p14:tracePt t="308093" x="6432550" y="5588000"/>
          <p14:tracePt t="308109" x="6350000" y="5568950"/>
          <p14:tracePt t="308126" x="6267450" y="5549900"/>
          <p14:tracePt t="308143" x="6223000" y="5537200"/>
          <p14:tracePt t="308159" x="6216650" y="5537200"/>
          <p14:tracePt t="308334" x="6203950" y="5537200"/>
          <p14:tracePt t="308526" x="6191250" y="5537200"/>
          <p14:tracePt t="308531" x="6159500" y="5524500"/>
          <p14:tracePt t="308540" x="6102350" y="5505450"/>
          <p14:tracePt t="308550" x="6019800" y="5480050"/>
          <p14:tracePt t="308567" x="5702300" y="5346700"/>
          <p14:tracePt t="308583" x="5232400" y="5143500"/>
          <p14:tracePt t="308600" x="4660900" y="4914900"/>
          <p14:tracePt t="308617" x="4152900" y="4705350"/>
          <p14:tracePt t="308635" x="3740150" y="4578350"/>
          <p14:tracePt t="308650" x="3511550" y="4508500"/>
          <p14:tracePt t="308667" x="3346450" y="4464050"/>
          <p14:tracePt t="308683" x="3333750" y="4464050"/>
          <p14:tracePt t="308747" x="3327400" y="4464050"/>
          <p14:tracePt t="308772" x="3321050" y="4476750"/>
          <p14:tracePt t="308789" x="3302000" y="4489450"/>
          <p14:tracePt t="308798" x="3295650" y="4489450"/>
          <p14:tracePt t="308806" x="3276600" y="4495800"/>
          <p14:tracePt t="308817" x="3270250" y="4495800"/>
          <p14:tracePt t="308833" x="3257550" y="4502150"/>
          <p14:tracePt t="308850" x="3244850" y="4508500"/>
          <p14:tracePt t="308887" x="3244850" y="4514850"/>
          <p14:tracePt t="308901" x="3244850" y="4521200"/>
          <p14:tracePt t="308907" x="3244850" y="4533900"/>
          <p14:tracePt t="308917" x="3257550" y="4565650"/>
          <p14:tracePt t="308933" x="3409950" y="4667250"/>
          <p14:tracePt t="308950" x="3784600" y="4838700"/>
          <p14:tracePt t="308956" x="4070350" y="4933950"/>
          <p14:tracePt t="308967" x="4387850" y="5010150"/>
          <p14:tracePt t="308984" x="5060950" y="5124450"/>
          <p14:tracePt t="309001" x="5562600" y="5137150"/>
          <p14:tracePt t="309017" x="5899150" y="5124450"/>
          <p14:tracePt t="309036" x="6026150" y="5054600"/>
          <p14:tracePt t="309051" x="6045200" y="4946650"/>
          <p14:tracePt t="309067" x="6026150" y="4889500"/>
          <p14:tracePt t="309084" x="5911850" y="4832350"/>
          <p14:tracePt t="309101" x="5803900" y="4819650"/>
          <p14:tracePt t="309117" x="5746750" y="4819650"/>
          <p14:tracePt t="309134" x="5715000" y="4819650"/>
          <p14:tracePt t="309151" x="5708650" y="4819650"/>
          <p14:tracePt t="309184" x="5695950" y="4826000"/>
          <p14:tracePt t="309201" x="5689600" y="4832350"/>
          <p14:tracePt t="309217" x="5657850" y="4832350"/>
          <p14:tracePt t="309234" x="5600700" y="4832350"/>
          <p14:tracePt t="309250" x="5543550" y="4832350"/>
          <p14:tracePt t="309267" x="5480050" y="4832350"/>
          <p14:tracePt t="309284" x="5429250" y="4832350"/>
          <p14:tracePt t="309301" x="5372100" y="4832350"/>
          <p14:tracePt t="309317" x="5321300" y="4832350"/>
          <p14:tracePt t="309334" x="5283200" y="4845050"/>
          <p14:tracePt t="309351" x="5238750" y="4864100"/>
          <p14:tracePt t="309367" x="5219700" y="4864100"/>
          <p14:tracePt t="309384" x="5194300" y="4883150"/>
          <p14:tracePt t="309401" x="5181600" y="4895850"/>
          <p14:tracePt t="309417" x="5143500" y="4921250"/>
          <p14:tracePt t="309436" x="5060950" y="4953000"/>
          <p14:tracePt t="309451" x="5003800" y="4959350"/>
          <p14:tracePt t="309467" x="4965700" y="4972050"/>
          <p14:tracePt t="309484" x="4914900" y="4972050"/>
          <p14:tracePt t="309501" x="4876800" y="4972050"/>
          <p14:tracePt t="309517" x="4857750" y="4972050"/>
          <p14:tracePt t="309534" x="4851400" y="4972050"/>
          <p14:tracePt t="309612" x="4857750" y="4972050"/>
          <p14:tracePt t="309623" x="4883150" y="4972050"/>
          <p14:tracePt t="309628" x="4902200" y="4972050"/>
          <p14:tracePt t="309637" x="4933950" y="4972050"/>
          <p14:tracePt t="309651" x="5067300" y="4972050"/>
          <p14:tracePt t="309667" x="5264150" y="4978400"/>
          <p14:tracePt t="309684" x="5600700" y="5003800"/>
          <p14:tracePt t="309701" x="5994400" y="5003800"/>
          <p14:tracePt t="309718" x="6381750" y="5003800"/>
          <p14:tracePt t="309734" x="6667500" y="5003800"/>
          <p14:tracePt t="309751" x="6864350" y="5003800"/>
          <p14:tracePt t="309767" x="7023100" y="5003800"/>
          <p14:tracePt t="309784" x="7156450" y="5022850"/>
          <p14:tracePt t="309801" x="7264400" y="5041900"/>
          <p14:tracePt t="309818" x="7308850" y="5054600"/>
          <p14:tracePt t="309834" x="7315200" y="5060950"/>
          <p14:tracePt t="309911" x="7321550" y="5067300"/>
          <p14:tracePt t="309951" x="7321550" y="5080000"/>
          <p14:tracePt t="309967" x="7315200" y="5092700"/>
          <p14:tracePt t="309974" x="7296150" y="5111750"/>
          <p14:tracePt t="309984" x="7277100" y="5130800"/>
          <p14:tracePt t="310001" x="7245350" y="5162550"/>
          <p14:tracePt t="310018" x="7194550" y="5219700"/>
          <p14:tracePt t="310035" x="7131050" y="5295900"/>
          <p14:tracePt t="310051" x="7029450" y="5410200"/>
          <p14:tracePt t="310068" x="6953250" y="5473700"/>
          <p14:tracePt t="310085" x="6902450" y="5505450"/>
          <p14:tracePt t="310101" x="6864350" y="5537200"/>
          <p14:tracePt t="310118" x="6845300" y="5543550"/>
          <p14:tracePt t="310134" x="6826250" y="5549900"/>
          <p14:tracePt t="310151" x="6819900" y="5549900"/>
          <p14:tracePt t="310168" x="6800850" y="5549900"/>
          <p14:tracePt t="310185" x="6781800" y="5549900"/>
          <p14:tracePt t="310201" x="6743700" y="5537200"/>
          <p14:tracePt t="310221" x="6711950" y="5530850"/>
          <p14:tracePt t="310236" x="6673850" y="5511800"/>
          <p14:tracePt t="310251" x="6629400" y="5505450"/>
          <p14:tracePt t="310268" x="6597650" y="5486400"/>
          <p14:tracePt t="310285" x="6584950" y="5473700"/>
          <p14:tracePt t="310301" x="6578600" y="5473700"/>
          <p14:tracePt t="310318" x="6565900" y="5473700"/>
          <p14:tracePt t="310335" x="6559550" y="5461000"/>
          <p14:tracePt t="310351" x="6546850" y="5454650"/>
          <p14:tracePt t="310385" x="6540500" y="5454650"/>
          <p14:tracePt t="310401" x="6515100" y="5454650"/>
          <p14:tracePt t="310419" x="6489700" y="5448300"/>
          <p14:tracePt t="310435" x="6477000" y="5435600"/>
          <p14:tracePt t="310452" x="6464300" y="5435600"/>
          <p14:tracePt t="310520" x="6451600" y="5435600"/>
          <p14:tracePt t="310629" x="6438900" y="5435600"/>
          <p14:tracePt t="310644" x="6419850" y="5441950"/>
          <p14:tracePt t="310669" x="6400800" y="5441950"/>
          <p14:tracePt t="310974" x="6394450" y="5448300"/>
          <p14:tracePt t="310983" x="6394450" y="5461000"/>
          <p14:tracePt t="310999" x="6394450" y="5473700"/>
          <p14:tracePt t="311008" x="6394450" y="5486400"/>
          <p14:tracePt t="311024" x="6394450" y="5499100"/>
          <p14:tracePt t="311037" x="6400800" y="5511800"/>
          <p14:tracePt t="311054" x="6400800" y="5524500"/>
          <p14:tracePt t="311070" x="6400800" y="5549900"/>
          <p14:tracePt t="311087" x="6400800" y="5562600"/>
          <p14:tracePt t="311103" x="6400800" y="5575300"/>
          <p14:tracePt t="311120" x="6400800" y="5581650"/>
          <p14:tracePt t="311247" x="6407150" y="5588000"/>
          <p14:tracePt t="311256" x="6413500" y="5588000"/>
          <p14:tracePt t="311269" x="6419850" y="5588000"/>
          <p14:tracePt t="311277" x="6426200" y="5588000"/>
          <p14:tracePt t="311287" x="6445250" y="5588000"/>
          <p14:tracePt t="311304" x="6477000" y="5581650"/>
          <p14:tracePt t="311321" x="6527800" y="5581650"/>
          <p14:tracePt t="311337" x="6572250" y="5581650"/>
          <p14:tracePt t="311354" x="6623050" y="5581650"/>
          <p14:tracePt t="311370" x="6661150" y="5581650"/>
          <p14:tracePt t="311390" x="6718300" y="5581650"/>
          <p14:tracePt t="311404" x="6762750" y="5581650"/>
          <p14:tracePt t="311420" x="6794500" y="5581650"/>
          <p14:tracePt t="311437" x="6819900" y="5581650"/>
          <p14:tracePt t="311454" x="6851650" y="5581650"/>
          <p14:tracePt t="311470" x="6858000" y="5581650"/>
          <p14:tracePt t="311487" x="6883400" y="5581650"/>
          <p14:tracePt t="311504" x="6921500" y="5581650"/>
          <p14:tracePt t="311521" x="6972300" y="5581650"/>
          <p14:tracePt t="311537" x="7023100" y="5581650"/>
          <p14:tracePt t="311554" x="7054850" y="5588000"/>
          <p14:tracePt t="311571" x="7092950" y="5588000"/>
          <p14:tracePt t="311589" x="7118350" y="5588000"/>
          <p14:tracePt t="311604" x="7131050" y="5588000"/>
          <p14:tracePt t="311620" x="7137400" y="5588000"/>
          <p14:tracePt t="311637" x="7137400" y="5594350"/>
          <p14:tracePt t="311654" x="7143750" y="5600700"/>
          <p14:tracePt t="311670" x="7150100" y="5600700"/>
          <p14:tracePt t="311687" x="7156450" y="5607050"/>
          <p14:tracePt t="311704" x="7162800" y="5607050"/>
          <p14:tracePt t="311721" x="7175500" y="5607050"/>
          <p14:tracePt t="311737" x="7181850" y="5607050"/>
          <p14:tracePt t="311754" x="7207250" y="5607050"/>
          <p14:tracePt t="311773" x="7226300" y="5613400"/>
          <p14:tracePt t="311788" x="7245350" y="5613400"/>
          <p14:tracePt t="311804" x="7258050" y="5613400"/>
          <p14:tracePt t="311837" x="7270750" y="5619750"/>
          <p14:tracePt t="311854" x="7283450" y="5626100"/>
          <p14:tracePt t="311871" x="7302500" y="5626100"/>
          <p14:tracePt t="311887" x="7321550" y="5626100"/>
          <p14:tracePt t="311904" x="7353300" y="5626100"/>
          <p14:tracePt t="311921" x="7372350" y="5626100"/>
          <p14:tracePt t="311938" x="7397750" y="5626100"/>
          <p14:tracePt t="311954" x="7410450" y="5626100"/>
          <p14:tracePt t="311971" x="7435850" y="5626100"/>
          <p14:tracePt t="311988" x="7473950" y="5626100"/>
          <p14:tracePt t="312005" x="7499350" y="5626100"/>
          <p14:tracePt t="312021" x="7531100" y="5626100"/>
          <p14:tracePt t="312038" x="7556500" y="5626100"/>
          <p14:tracePt t="312055" x="7588250" y="5626100"/>
          <p14:tracePt t="312071" x="7626350" y="5626100"/>
          <p14:tracePt t="312088" x="7658100" y="5626100"/>
          <p14:tracePt t="312104" x="7702550" y="5626100"/>
          <p14:tracePt t="312121" x="7747000" y="5626100"/>
          <p14:tracePt t="312138" x="7785100" y="5626100"/>
          <p14:tracePt t="312155" x="7829550" y="5626100"/>
          <p14:tracePt t="312172" x="7874000" y="5626100"/>
          <p14:tracePt t="312188" x="7924800" y="5626100"/>
          <p14:tracePt t="312204" x="7994650" y="5626100"/>
          <p14:tracePt t="312221" x="8039100" y="5626100"/>
          <p14:tracePt t="312238" x="8083550" y="5626100"/>
          <p14:tracePt t="312255" x="8134350" y="5626100"/>
          <p14:tracePt t="312271" x="8178800" y="5626100"/>
          <p14:tracePt t="312288" x="8210550" y="5626100"/>
          <p14:tracePt t="312305" x="8242300" y="5619750"/>
          <p14:tracePt t="312321" x="8261350" y="5619750"/>
          <p14:tracePt t="312455" x="8267700" y="5619750"/>
          <p14:tracePt t="312472" x="8280400" y="5619750"/>
          <p14:tracePt t="312481" x="8286750" y="5619750"/>
          <p14:tracePt t="312488" x="8293100" y="5619750"/>
          <p14:tracePt t="312504" x="8305800" y="5619750"/>
          <p14:tracePt t="312522" x="8318500" y="5613400"/>
          <p14:tracePt t="312538" x="8324850" y="5600700"/>
          <p14:tracePt t="312555" x="8337550" y="5594350"/>
          <p14:tracePt t="312571" x="8343900" y="5581650"/>
          <p14:tracePt t="312588" x="8350250" y="5543550"/>
          <p14:tracePt t="312605" x="8350250" y="5518150"/>
          <p14:tracePt t="312621" x="8350250" y="5505450"/>
          <p14:tracePt t="312638" x="8350250" y="5499100"/>
          <p14:tracePt t="312655" x="8350250" y="5486400"/>
          <p14:tracePt t="312672" x="8343900" y="5473700"/>
          <p14:tracePt t="312688" x="8343900" y="5467350"/>
          <p14:tracePt t="312705" x="8337550" y="5454650"/>
          <p14:tracePt t="312721" x="8337550" y="5448300"/>
          <p14:tracePt t="313472" x="8331200" y="5448300"/>
          <p14:tracePt t="313528" x="8318500" y="5454650"/>
          <p14:tracePt t="313550" x="8318500" y="5461000"/>
          <p14:tracePt t="313568" x="8312150" y="5461000"/>
          <p14:tracePt t="313583" x="8305800" y="5467350"/>
          <p14:tracePt t="313606" x="8299450" y="5467350"/>
          <p14:tracePt t="313673" x="8293100" y="5467350"/>
          <p14:tracePt t="313696" x="8286750" y="5467350"/>
          <p14:tracePt t="313702" x="8286750" y="5473700"/>
          <p14:tracePt t="315417" x="8280400" y="5473700"/>
          <p14:tracePt t="315422" x="8274050" y="5473700"/>
          <p14:tracePt t="315441" x="8261350" y="5480050"/>
          <p14:tracePt t="315448" x="8255000" y="5480050"/>
          <p14:tracePt t="315464" x="8248650" y="5480050"/>
          <p14:tracePt t="315474" x="8242300" y="5480050"/>
          <p14:tracePt t="315496" x="8235950" y="5480050"/>
          <p14:tracePt t="315519" x="8229600" y="5480050"/>
          <p14:tracePt t="315543" x="8229600" y="5486400"/>
          <p14:tracePt t="315632" x="8229600" y="5492750"/>
          <p14:tracePt t="315648" x="8223250" y="5492750"/>
          <p14:tracePt t="315654" x="8204200" y="5492750"/>
          <p14:tracePt t="315664" x="8172450" y="5492750"/>
          <p14:tracePt t="315674" x="8128000" y="5505450"/>
          <p14:tracePt t="315691" x="8007350" y="5511800"/>
          <p14:tracePt t="315707" x="7848600" y="5530850"/>
          <p14:tracePt t="315724" x="7689850" y="5530850"/>
          <p14:tracePt t="315743" x="7518400" y="5530850"/>
          <p14:tracePt t="315757" x="7454900" y="5530850"/>
          <p14:tracePt t="315774" x="7435850" y="5530850"/>
          <p14:tracePt t="315791" x="7429500" y="5530850"/>
          <p14:tracePt t="315824" x="7423150" y="5530850"/>
          <p14:tracePt t="315841" x="7404100" y="5530850"/>
          <p14:tracePt t="315857" x="7366000" y="5530850"/>
          <p14:tracePt t="315874" x="7315200" y="5530850"/>
          <p14:tracePt t="315891" x="7251700" y="5530850"/>
          <p14:tracePt t="315908" x="7175500" y="5530850"/>
          <p14:tracePt t="315924" x="7105650" y="5530850"/>
          <p14:tracePt t="315943" x="7054850" y="5530850"/>
          <p14:tracePt t="315958" x="7042150" y="5530850"/>
          <p14:tracePt t="315974" x="7029450" y="5530850"/>
          <p14:tracePt t="315991" x="7023100" y="5530850"/>
          <p14:tracePt t="316008" x="7016750" y="5530850"/>
          <p14:tracePt t="316025" x="7004050" y="5530850"/>
          <p14:tracePt t="316041" x="6978650" y="5530850"/>
          <p14:tracePt t="316058" x="6953250" y="5530850"/>
          <p14:tracePt t="316074" x="6908800" y="5530850"/>
          <p14:tracePt t="316091" x="6870700" y="5524500"/>
          <p14:tracePt t="316108" x="6845300" y="5524500"/>
          <p14:tracePt t="316125" x="6838950" y="5524500"/>
          <p14:tracePt t="316141" x="6826250" y="5524500"/>
          <p14:tracePt t="316208" x="6819900" y="5524500"/>
          <p14:tracePt t="316267" x="6813550" y="5524500"/>
          <p14:tracePt t="316271" x="6800850" y="5524500"/>
          <p14:tracePt t="316287" x="6788150" y="5524500"/>
          <p14:tracePt t="316298" x="6775450" y="5524500"/>
          <p14:tracePt t="316308" x="6762750" y="5524500"/>
          <p14:tracePt t="316325" x="6724650" y="5524500"/>
          <p14:tracePt t="316342" x="6692900" y="5524500"/>
          <p14:tracePt t="316358" x="6680200" y="5524500"/>
          <p14:tracePt t="316375" x="6661150" y="5524500"/>
          <p14:tracePt t="316392" x="6648450" y="5524500"/>
          <p14:tracePt t="316408" x="6635750" y="5524500"/>
          <p14:tracePt t="316441" x="6616700" y="5524500"/>
          <p14:tracePt t="316458" x="6597650" y="5524500"/>
          <p14:tracePt t="316475" x="6565900" y="5524500"/>
          <p14:tracePt t="316492" x="6534150" y="5524500"/>
          <p14:tracePt t="316498" x="6508750" y="5524500"/>
          <p14:tracePt t="316508" x="6496050" y="5524500"/>
          <p14:tracePt t="316525" x="6457950" y="5524500"/>
          <p14:tracePt t="316542" x="6445250" y="5524500"/>
          <p14:tracePt t="316558" x="6432550" y="5524500"/>
          <p14:tracePt t="316607" x="6426200" y="5524500"/>
          <p14:tracePt t="316658" x="6419850" y="5524500"/>
          <p14:tracePt t="316665" x="6413500" y="5524500"/>
          <p14:tracePt t="316675" x="6394450" y="5524500"/>
          <p14:tracePt t="316692" x="6343650" y="5524500"/>
          <p14:tracePt t="316708" x="6261100" y="5524500"/>
          <p14:tracePt t="316725" x="6140450" y="5524500"/>
          <p14:tracePt t="316742" x="5994400" y="5524500"/>
          <p14:tracePt t="316758" x="5943600" y="5524500"/>
          <p14:tracePt t="316855" x="5949950" y="5524500"/>
          <p14:tracePt t="316999" x="5956300" y="5524500"/>
          <p14:tracePt t="317023" x="5962650" y="5524500"/>
          <p14:tracePt t="317034" x="5969000" y="5524500"/>
          <p14:tracePt t="317063" x="5981700" y="5524500"/>
          <p14:tracePt t="317091" x="5988050" y="5524500"/>
          <p14:tracePt t="317111" x="5994400" y="5524500"/>
          <p14:tracePt t="317120" x="6007100" y="5524500"/>
          <p14:tracePt t="317129" x="6032500" y="5524500"/>
          <p14:tracePt t="317136" x="6051550" y="5524500"/>
          <p14:tracePt t="317147" x="6083300" y="5524500"/>
          <p14:tracePt t="317164" x="6146800" y="5524500"/>
          <p14:tracePt t="317181" x="6235700" y="5524500"/>
          <p14:tracePt t="317198" x="6350000" y="5524500"/>
          <p14:tracePt t="317214" x="6419850" y="5524500"/>
          <p14:tracePt t="317231" x="6477000" y="5524500"/>
          <p14:tracePt t="317247" x="6540500" y="5524500"/>
          <p14:tracePt t="317264" x="6604000" y="5524500"/>
          <p14:tracePt t="317281" x="6680200" y="5524500"/>
          <p14:tracePt t="317298" x="6743700" y="5524500"/>
          <p14:tracePt t="317315" x="6794500" y="5524500"/>
          <p14:tracePt t="317331" x="6832600" y="5518150"/>
          <p14:tracePt t="317348" x="6870700" y="5518150"/>
          <p14:tracePt t="317364" x="6908800" y="5518150"/>
          <p14:tracePt t="317381" x="6953250" y="5518150"/>
          <p14:tracePt t="317398" x="7004050" y="5518150"/>
          <p14:tracePt t="317414" x="7092950" y="5518150"/>
          <p14:tracePt t="317431" x="7124700" y="5530850"/>
          <p14:tracePt t="317448" x="7162800" y="5537200"/>
          <p14:tracePt t="317464" x="7188200" y="5537200"/>
          <p14:tracePt t="317481" x="7219950" y="5543550"/>
          <p14:tracePt t="317498" x="7264400" y="5543550"/>
          <p14:tracePt t="317515" x="7315200" y="5556250"/>
          <p14:tracePt t="317523" x="7321550" y="5556250"/>
          <p14:tracePt t="317531" x="7340600" y="5556250"/>
          <p14:tracePt t="317548" x="7391400" y="5562600"/>
          <p14:tracePt t="317565" x="7423150" y="5568950"/>
          <p14:tracePt t="317581" x="7480300" y="5575300"/>
          <p14:tracePt t="317598" x="7543800" y="5594350"/>
          <p14:tracePt t="317614" x="7689850" y="5607050"/>
          <p14:tracePt t="317631" x="7797800" y="5619750"/>
          <p14:tracePt t="317648" x="7899400" y="5638800"/>
          <p14:tracePt t="317665" x="7975600" y="5638800"/>
          <p14:tracePt t="317681" x="8020050" y="5645150"/>
          <p14:tracePt t="317698" x="8051800" y="5651500"/>
          <p14:tracePt t="317715" x="8070850" y="5651500"/>
          <p14:tracePt t="317731" x="8089900" y="5657850"/>
          <p14:tracePt t="317748" x="8108950" y="5657850"/>
          <p14:tracePt t="317765" x="8134350" y="5664200"/>
          <p14:tracePt t="317782" x="8178800" y="5664200"/>
          <p14:tracePt t="317798" x="8216900" y="5664200"/>
          <p14:tracePt t="317815" x="8274050" y="5664200"/>
          <p14:tracePt t="317831" x="8305800" y="5664200"/>
          <p14:tracePt t="317848" x="8331200" y="5664200"/>
          <p14:tracePt t="317865" x="8356600" y="5664200"/>
          <p14:tracePt t="317881" x="8382000" y="5657850"/>
          <p14:tracePt t="317898" x="8394700" y="5651500"/>
          <p14:tracePt t="317931" x="8401050" y="5645150"/>
          <p14:tracePt t="317986" x="8401050" y="5638800"/>
          <p14:tracePt t="318001" x="8407400" y="5632450"/>
          <p14:tracePt t="318007" x="8413750" y="5626100"/>
          <p14:tracePt t="318017" x="8413750" y="5619750"/>
          <p14:tracePt t="318032" x="8420100" y="5613400"/>
          <p14:tracePt t="318048" x="8420100" y="5600700"/>
          <p14:tracePt t="318065" x="8420100" y="5588000"/>
          <p14:tracePt t="318082" x="8432800" y="5543550"/>
          <p14:tracePt t="318098" x="8445500" y="5492750"/>
          <p14:tracePt t="318115" x="8445500" y="5435600"/>
          <p14:tracePt t="318132" x="8445500" y="5384800"/>
          <p14:tracePt t="318148" x="8445500" y="5340350"/>
          <p14:tracePt t="318165" x="8439150" y="5270500"/>
          <p14:tracePt t="318182" x="8420100" y="5232400"/>
          <p14:tracePt t="318200" x="8388350" y="5187950"/>
          <p14:tracePt t="318215" x="8375650" y="5168900"/>
          <p14:tracePt t="318232" x="8369300" y="5156200"/>
          <p14:tracePt t="318248" x="8369300" y="5149850"/>
          <p14:tracePt t="318265" x="8356600" y="5137150"/>
          <p14:tracePt t="318282" x="8350250" y="5137150"/>
          <p14:tracePt t="318299" x="8331200" y="5137150"/>
          <p14:tracePt t="318315" x="8318500" y="5137150"/>
          <p14:tracePt t="318332" x="8299450" y="5137150"/>
          <p14:tracePt t="318349" x="8274050" y="5137150"/>
          <p14:tracePt t="318365" x="8204200" y="5124450"/>
          <p14:tracePt t="318382" x="8108950" y="5111750"/>
          <p14:tracePt t="318400" x="7899400" y="5092700"/>
          <p14:tracePt t="318415" x="7848600" y="5086350"/>
          <p14:tracePt t="318432" x="7696200" y="5086350"/>
          <p14:tracePt t="318449" x="7613650" y="5086350"/>
          <p14:tracePt t="318465" x="7543800" y="5086350"/>
          <p14:tracePt t="318482" x="7467600" y="5086350"/>
          <p14:tracePt t="318499" x="7397750" y="5086350"/>
          <p14:tracePt t="318516" x="7321550" y="5086350"/>
          <p14:tracePt t="318532" x="7200900" y="5086350"/>
          <p14:tracePt t="318540" x="7131050" y="5086350"/>
          <p14:tracePt t="318549" x="7073900" y="5080000"/>
          <p14:tracePt t="318566" x="6921500" y="5060950"/>
          <p14:tracePt t="318582" x="6762750" y="5060950"/>
          <p14:tracePt t="318601" x="6565900" y="5060950"/>
          <p14:tracePt t="318615" x="6489700" y="5060950"/>
          <p14:tracePt t="318632" x="6432550" y="5060950"/>
          <p14:tracePt t="318649" x="6400800" y="5060950"/>
          <p14:tracePt t="318665" x="6381750" y="5060950"/>
          <p14:tracePt t="318723" x="6375400" y="5060950"/>
          <p14:tracePt t="318728" x="6369050" y="5060950"/>
          <p14:tracePt t="318740" x="6356350" y="5060950"/>
          <p14:tracePt t="318749" x="6350000" y="5060950"/>
          <p14:tracePt t="318766" x="6318250" y="5060950"/>
          <p14:tracePt t="318783" x="6261100" y="5060950"/>
          <p14:tracePt t="318801" x="6184900" y="5060950"/>
          <p14:tracePt t="318816" x="6134100" y="5067300"/>
          <p14:tracePt t="318832" x="6089650" y="5073650"/>
          <p14:tracePt t="318849" x="6057900" y="5086350"/>
          <p14:tracePt t="318865" x="6045200" y="5092700"/>
          <p14:tracePt t="318882" x="6038850" y="5099050"/>
          <p14:tracePt t="318899" x="6038850" y="5118100"/>
          <p14:tracePt t="318916" x="6038850" y="5137150"/>
          <p14:tracePt t="318932" x="6038850" y="5162550"/>
          <p14:tracePt t="318949" x="6038850" y="5168900"/>
          <p14:tracePt t="318966" x="6038850" y="5175250"/>
          <p14:tracePt t="318983" x="6038850" y="5187950"/>
          <p14:tracePt t="319000" x="6032500" y="5213350"/>
          <p14:tracePt t="319016" x="6032500" y="5238750"/>
          <p14:tracePt t="319032" x="6032500" y="5283200"/>
          <p14:tracePt t="319049" x="6032500" y="5321300"/>
          <p14:tracePt t="319066" x="6032500" y="5359400"/>
          <p14:tracePt t="319083" x="6032500" y="5391150"/>
          <p14:tracePt t="319099" x="6032500" y="5410200"/>
          <p14:tracePt t="319116" x="6038850" y="5422900"/>
          <p14:tracePt t="319132" x="6038850" y="5435600"/>
          <p14:tracePt t="319149" x="6038850" y="5441950"/>
          <p14:tracePt t="319274" x="6045200" y="5448300"/>
          <p14:tracePt t="319304" x="6051550" y="5448300"/>
          <p14:tracePt t="319315" x="6070600" y="5448300"/>
          <p14:tracePt t="319331" x="6096000" y="5448300"/>
          <p14:tracePt t="319340" x="6127750" y="5448300"/>
          <p14:tracePt t="319349" x="6159500" y="5448300"/>
          <p14:tracePt t="319366" x="6254750" y="5448300"/>
          <p14:tracePt t="319384" x="6489700" y="5448300"/>
          <p14:tracePt t="319399" x="6616700" y="5448300"/>
          <p14:tracePt t="319416" x="6743700" y="5448300"/>
          <p14:tracePt t="319433" x="6845300" y="5448300"/>
          <p14:tracePt t="319449" x="6978650" y="5454650"/>
          <p14:tracePt t="319466" x="7092950" y="5467350"/>
          <p14:tracePt t="319483" x="7213600" y="5480050"/>
          <p14:tracePt t="319499" x="7302500" y="5480050"/>
          <p14:tracePt t="319516" x="7366000" y="5480050"/>
          <p14:tracePt t="319533" x="7416800" y="5486400"/>
          <p14:tracePt t="319550" x="7467600" y="5492750"/>
          <p14:tracePt t="319556" x="7512050" y="5505450"/>
          <p14:tracePt t="319566" x="7588250" y="5511800"/>
          <p14:tracePt t="319584" x="7734300" y="5530850"/>
          <p14:tracePt t="319600" x="7899400" y="5543550"/>
          <p14:tracePt t="319616" x="8089900" y="5543550"/>
          <p14:tracePt t="319633" x="8172450" y="5543550"/>
          <p14:tracePt t="319650" x="8204200" y="5543550"/>
          <p14:tracePt t="319666" x="8210550" y="5543550"/>
          <p14:tracePt t="321164" x="8204200" y="5543550"/>
          <p14:tracePt t="321169" x="8197850" y="5549900"/>
          <p14:tracePt t="321179" x="8191500" y="5556250"/>
          <p14:tracePt t="321192" x="8191500" y="5562600"/>
          <p14:tracePt t="321208" x="8178800" y="5568950"/>
          <p14:tracePt t="321225" x="8172450" y="5581650"/>
          <p14:tracePt t="321241" x="8159750" y="5594350"/>
          <p14:tracePt t="321258" x="8153400" y="5600700"/>
          <p14:tracePt t="321275" x="8121650" y="5600700"/>
          <p14:tracePt t="321291" x="8089900" y="5607050"/>
          <p14:tracePt t="321308" x="8045450" y="5607050"/>
          <p14:tracePt t="321325" x="8013700" y="5607050"/>
          <p14:tracePt t="321341" x="7988300" y="5607050"/>
          <p14:tracePt t="321358" x="7969250" y="5607050"/>
          <p14:tracePt t="321375" x="7962900" y="5607050"/>
          <p14:tracePt t="322532" x="7943850" y="5613400"/>
          <p14:tracePt t="322546" x="7931150" y="5619750"/>
          <p14:tracePt t="327718" x="7905750" y="5619750"/>
          <p14:tracePt t="327724" x="7842250" y="5619750"/>
          <p14:tracePt t="327734" x="7747000" y="5619750"/>
          <p14:tracePt t="327742" x="7632700" y="5619750"/>
          <p14:tracePt t="327759" x="7569200" y="5619750"/>
          <p14:tracePt t="327793" x="7562850" y="5619750"/>
          <p14:tracePt t="327809" x="7569200" y="5613400"/>
          <p14:tracePt t="327869" x="7569200" y="5626100"/>
          <p14:tracePt t="327875" x="7569200" y="5651500"/>
          <p14:tracePt t="327885" x="7550150" y="5683250"/>
          <p14:tracePt t="327892" x="7531100" y="5695950"/>
          <p14:tracePt t="327909" x="7429500" y="5702300"/>
          <p14:tracePt t="327926" x="7410450" y="5702300"/>
          <p14:tracePt t="328143" x="7397750" y="5702300"/>
          <p14:tracePt t="328367" x="7397750" y="5695950"/>
          <p14:tracePt t="328373" x="7397750" y="5689600"/>
          <p14:tracePt t="328384" x="7397750" y="5676900"/>
          <p14:tracePt t="328400" x="7397750" y="5645150"/>
          <p14:tracePt t="328417" x="7397750" y="5619750"/>
          <p14:tracePt t="328434" x="7410450" y="5607050"/>
          <p14:tracePt t="328451" x="7423150" y="5575300"/>
          <p14:tracePt t="328468" x="7423150" y="5537200"/>
          <p14:tracePt t="328484" x="7423150" y="5505450"/>
          <p14:tracePt t="330704" x="7442200" y="5499100"/>
          <p14:tracePt t="330711" x="7512050" y="5511800"/>
          <p14:tracePt t="330720" x="7556500" y="5518150"/>
          <p14:tracePt t="330729" x="7600950" y="5543550"/>
          <p14:tracePt t="330746" x="7696200" y="5581650"/>
          <p14:tracePt t="330763" x="7766050" y="5613400"/>
          <p14:tracePt t="330780" x="7867650" y="5657850"/>
          <p14:tracePt t="330797" x="7994650" y="5721350"/>
          <p14:tracePt t="330813" x="8128000" y="5791200"/>
          <p14:tracePt t="330830" x="8178800" y="5829300"/>
          <p14:tracePt t="330846" x="8191500" y="5842000"/>
          <p14:tracePt t="330863" x="8197850" y="5848350"/>
          <p14:tracePt t="331599" x="8197850" y="5842000"/>
          <p14:tracePt t="331864" x="8191500" y="5842000"/>
          <p14:tracePt t="331870" x="8178800" y="5842000"/>
          <p14:tracePt t="331879" x="8166100" y="5842000"/>
          <p14:tracePt t="331889" x="8147050" y="5842000"/>
          <p14:tracePt t="331905" x="8108950" y="5835650"/>
          <p14:tracePt t="331922" x="8051800" y="5829300"/>
          <p14:tracePt t="331939" x="7981950" y="5829300"/>
          <p14:tracePt t="331955" x="7937500" y="5816600"/>
          <p14:tracePt t="331972" x="7918450" y="5816600"/>
          <p14:tracePt t="331989" x="7912100" y="5816600"/>
          <p14:tracePt t="332041" x="7893050" y="5816600"/>
          <p14:tracePt t="332049" x="7874000" y="5816600"/>
          <p14:tracePt t="332055" x="7835900" y="5810250"/>
          <p14:tracePt t="332072" x="7759700" y="5803900"/>
          <p14:tracePt t="332089" x="7689850" y="5784850"/>
          <p14:tracePt t="332105" x="7600950" y="5778500"/>
          <p14:tracePt t="332122" x="7543800" y="5772150"/>
          <p14:tracePt t="332139" x="7480300" y="5765800"/>
          <p14:tracePt t="332156" x="7429500" y="5753100"/>
          <p14:tracePt t="332172" x="7404100" y="5753100"/>
          <p14:tracePt t="332189" x="7372350" y="5753100"/>
          <p14:tracePt t="332206" x="7366000" y="5753100"/>
          <p14:tracePt t="332222" x="7359650" y="5753100"/>
          <p14:tracePt t="332257" x="7353300" y="5753100"/>
          <p14:tracePt t="332326" x="7353300" y="5759450"/>
          <p14:tracePt t="332334" x="7346950" y="5759450"/>
          <p14:tracePt t="332344" x="7321550" y="5772150"/>
          <p14:tracePt t="332360" x="7302500" y="5772150"/>
          <p14:tracePt t="332373" x="7296150" y="5772150"/>
          <p14:tracePt t="332390" x="7251700" y="5784850"/>
          <p14:tracePt t="332406" x="7239000" y="5784850"/>
          <p14:tracePt t="332422" x="7194550" y="5797550"/>
          <p14:tracePt t="332439" x="7188200" y="5797550"/>
          <p14:tracePt t="332456" x="7169150" y="5803900"/>
          <p14:tracePt t="332489" x="7162800" y="5803900"/>
          <p14:tracePt t="332569" x="7150100" y="5810250"/>
          <p14:tracePt t="332585" x="7150100" y="5816600"/>
          <p14:tracePt t="332594" x="7150100" y="5822950"/>
          <p14:tracePt t="332607" x="7150100" y="5842000"/>
          <p14:tracePt t="332614" x="7150100" y="5854700"/>
          <p14:tracePt t="332626" x="7150100" y="5880100"/>
          <p14:tracePt t="332639" x="7150100" y="5937250"/>
          <p14:tracePt t="332656" x="7143750" y="5994400"/>
          <p14:tracePt t="332673" x="7137400" y="6026150"/>
          <p14:tracePt t="332689" x="7131050" y="6038850"/>
          <p14:tracePt t="332706" x="7131050" y="6045200"/>
          <p14:tracePt t="332722" x="7124700" y="6051550"/>
          <p14:tracePt t="332739" x="7112000" y="6057900"/>
          <p14:tracePt t="332744" x="7092950" y="6057900"/>
          <p14:tracePt t="332756" x="7086600" y="6057900"/>
          <p14:tracePt t="332773" x="7023100" y="6057900"/>
          <p14:tracePt t="332792" x="6889750" y="6038850"/>
          <p14:tracePt t="332806" x="6794500" y="5994400"/>
          <p14:tracePt t="332823" x="6648450" y="5886450"/>
          <p14:tracePt t="332839" x="6445250" y="5734050"/>
          <p14:tracePt t="332856" x="6140450" y="5467350"/>
          <p14:tracePt t="332873" x="5784850" y="5092700"/>
          <p14:tracePt t="332889" x="5340350" y="4635500"/>
          <p14:tracePt t="332906" x="4654550" y="4032250"/>
          <p14:tracePt t="332922" x="3911600" y="3384550"/>
          <p14:tracePt t="332939" x="3251200" y="2819400"/>
          <p14:tracePt t="332956" x="2762250" y="2413000"/>
          <p14:tracePt t="332974" x="2425700" y="2139950"/>
          <p14:tracePt t="332992" x="1835150" y="1720850"/>
          <p14:tracePt t="333006" x="1492250" y="1416050"/>
          <p14:tracePt t="333023" x="1174750" y="1162050"/>
          <p14:tracePt t="333040" x="996950" y="1016000"/>
          <p14:tracePt t="333056" x="882650" y="914400"/>
          <p14:tracePt t="333073" x="793750" y="838200"/>
          <p14:tracePt t="333090" x="736600" y="793750"/>
          <p14:tracePt t="333106" x="730250" y="787400"/>
          <p14:tracePt t="333202" x="723900" y="781050"/>
          <p14:tracePt t="333211" x="717550" y="781050"/>
          <p14:tracePt t="333216" x="711200" y="781050"/>
          <p14:tracePt t="333223" x="685800" y="774700"/>
          <p14:tracePt t="333240" x="596900" y="742950"/>
          <p14:tracePt t="333257" x="476250" y="730250"/>
          <p14:tracePt t="333266" x="444500" y="730250"/>
          <p14:tracePt t="333273" x="412750" y="730250"/>
          <p14:tracePt t="333290" x="361950" y="730250"/>
          <p14:tracePt t="333306" x="336550" y="730250"/>
          <p14:tracePt t="333323" x="311150" y="742950"/>
          <p14:tracePt t="333340" x="311150" y="749300"/>
          <p14:tracePt t="333441" x="304800" y="755650"/>
          <p14:tracePt t="333471" x="298450" y="755650"/>
          <p14:tracePt t="333487" x="292100" y="742950"/>
          <p14:tracePt t="333498" x="285750" y="742950"/>
          <p14:tracePt t="333503" x="279400" y="736600"/>
          <p14:tracePt t="333515" x="279400" y="717550"/>
          <p14:tracePt t="333523" x="273050" y="698500"/>
          <p14:tracePt t="333540" x="273050" y="660400"/>
          <p14:tracePt t="333557" x="260350" y="596900"/>
          <p14:tracePt t="333574" x="228600" y="514350"/>
          <p14:tracePt t="333590" x="177800" y="355600"/>
          <p14:tracePt t="333606" x="152400" y="2857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" y="1343025"/>
            <a:ext cx="11972925" cy="41719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6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562"/>
    </mc:Choice>
    <mc:Fallback>
      <p:transition spd="slow" advTm="276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5" x="139700" y="361950"/>
          <p14:tracePt t="396" x="234950" y="450850"/>
          <p14:tracePt t="408" x="336550" y="539750"/>
          <p14:tracePt t="425" x="920750" y="1028700"/>
          <p14:tracePt t="441" x="1327150" y="1397000"/>
          <p14:tracePt t="458" x="1663700" y="1727200"/>
          <p14:tracePt t="475" x="1860550" y="1943100"/>
          <p14:tracePt t="491" x="1987550" y="2133600"/>
          <p14:tracePt t="508" x="2108200" y="2273300"/>
          <p14:tracePt t="525" x="2184400" y="2368550"/>
          <p14:tracePt t="541" x="2209800" y="2419350"/>
          <p14:tracePt t="558" x="2216150" y="2444750"/>
          <p14:tracePt t="575" x="2216150" y="2463800"/>
          <p14:tracePt t="591" x="2216150" y="2476500"/>
          <p14:tracePt t="608" x="2209800" y="2495550"/>
          <p14:tracePt t="624" x="2209800" y="2501900"/>
          <p14:tracePt t="641" x="2197100" y="2520950"/>
          <p14:tracePt t="658" x="2190750" y="2527300"/>
          <p14:tracePt t="675" x="2184400" y="2546350"/>
          <p14:tracePt t="691" x="2184400" y="2590800"/>
          <p14:tracePt t="708" x="2184400" y="2641600"/>
          <p14:tracePt t="725" x="2184400" y="2679700"/>
          <p14:tracePt t="741" x="2190750" y="2705100"/>
          <p14:tracePt t="758" x="2190750" y="2717800"/>
          <p14:tracePt t="898" x="2171700" y="2717800"/>
          <p14:tracePt t="906" x="2165350" y="2711450"/>
          <p14:tracePt t="915" x="2165350" y="2705100"/>
          <p14:tracePt t="954" x="2165350" y="2686050"/>
          <p14:tracePt t="970" x="2165350" y="2667000"/>
          <p14:tracePt t="982" x="2165350" y="2660650"/>
          <p14:tracePt t="986" x="2165350" y="2635250"/>
          <p14:tracePt t="997" x="2171700" y="2622550"/>
          <p14:tracePt t="1008" x="2228850" y="2590800"/>
          <p14:tracePt t="1025" x="2330450" y="2540000"/>
          <p14:tracePt t="1041" x="2495550" y="2482850"/>
          <p14:tracePt t="1058" x="2667000" y="2419350"/>
          <p14:tracePt t="1075" x="2832100" y="2343150"/>
          <p14:tracePt t="1091" x="2959100" y="2286000"/>
          <p14:tracePt t="1108" x="3016250" y="2228850"/>
          <p14:tracePt t="1125" x="3035300" y="2203450"/>
          <p14:tracePt t="1171" x="3035300" y="2197100"/>
          <p14:tracePt t="1185" x="3016250" y="2197100"/>
          <p14:tracePt t="1196" x="3003550" y="2203450"/>
          <p14:tracePt t="1209" x="2965450" y="2216150"/>
          <p14:tracePt t="1225" x="2946400" y="2235200"/>
          <p14:tracePt t="1242" x="2921000" y="2235200"/>
          <p14:tracePt t="1924" x="2914650" y="2235200"/>
          <p14:tracePt t="1930" x="2895600" y="2241550"/>
          <p14:tracePt t="1940" x="2889250" y="2241550"/>
          <p14:tracePt t="1949" x="2870200" y="2241550"/>
          <p14:tracePt t="1965" x="2832100" y="2241550"/>
          <p14:tracePt t="1981" x="2806700" y="2241550"/>
          <p14:tracePt t="2020" x="2813050" y="2241550"/>
          <p14:tracePt t="2031" x="2838450" y="2235200"/>
          <p14:tracePt t="2048" x="2914650" y="2222500"/>
          <p14:tracePt t="2066" x="2990850" y="2190750"/>
          <p14:tracePt t="2081" x="3098800" y="2184400"/>
          <p14:tracePt t="2098" x="3162300" y="2184400"/>
          <p14:tracePt t="2115" x="3206750" y="2184400"/>
          <p14:tracePt t="2131" x="3213100" y="2184400"/>
          <p14:tracePt t="2237" x="3219450" y="2184400"/>
          <p14:tracePt t="2269" x="3225800" y="2184400"/>
          <p14:tracePt t="2274" x="3232150" y="2178050"/>
          <p14:tracePt t="2691" x="3251200" y="2178050"/>
          <p14:tracePt t="2699" x="3295650" y="2178050"/>
          <p14:tracePt t="2709" x="3365500" y="2178050"/>
          <p14:tracePt t="2722" x="3530600" y="2228850"/>
          <p14:tracePt t="2738" x="3575050" y="2235200"/>
          <p14:tracePt t="2755" x="3581400" y="2235200"/>
          <p14:tracePt t="2772" x="3594100" y="2235200"/>
          <p14:tracePt t="2788" x="3613150" y="2235200"/>
          <p14:tracePt t="2805" x="3644900" y="2235200"/>
          <p14:tracePt t="2821" x="3657600" y="2228850"/>
          <p14:tracePt t="2838" x="3695700" y="2209800"/>
          <p14:tracePt t="2855" x="3733800" y="2197100"/>
          <p14:tracePt t="2872" x="3765550" y="2184400"/>
          <p14:tracePt t="2888" x="3790950" y="2171700"/>
          <p14:tracePt t="2905" x="3797300" y="2171700"/>
          <p14:tracePt t="3027" x="3790950" y="2171700"/>
          <p14:tracePt t="3035" x="3765550" y="2171700"/>
          <p14:tracePt t="3044" x="3733800" y="2159000"/>
          <p14:tracePt t="3055" x="3695700" y="2152650"/>
          <p14:tracePt t="3072" x="3594100" y="2120900"/>
          <p14:tracePt t="3089" x="3467100" y="2095500"/>
          <p14:tracePt t="3106" x="3333750" y="2076450"/>
          <p14:tracePt t="3122" x="3232150" y="2063750"/>
          <p14:tracePt t="3139" x="3194050" y="2057400"/>
          <p14:tracePt t="3155" x="3181350" y="2057400"/>
          <p14:tracePt t="3227" x="3175000" y="2051050"/>
          <p14:tracePt t="3398" x="3168650" y="2044700"/>
          <p14:tracePt t="3406" x="3162300" y="2044700"/>
          <p14:tracePt t="3413" x="3149600" y="2044700"/>
          <p14:tracePt t="3428" x="3136900" y="2044700"/>
          <p14:tracePt t="3439" x="3130550" y="2044700"/>
          <p14:tracePt t="3558" x="3124200" y="2044700"/>
          <p14:tracePt t="3574" x="3111500" y="2044700"/>
          <p14:tracePt t="3614" x="3098800" y="2044700"/>
          <p14:tracePt t="3790" x="3092450" y="2044700"/>
          <p14:tracePt t="3798" x="3086100" y="2044700"/>
          <p14:tracePt t="3815" x="3079750" y="2044700"/>
          <p14:tracePt t="3823" x="3073400" y="2038350"/>
          <p14:tracePt t="3947" x="3079750" y="2038350"/>
          <p14:tracePt t="3956" x="3105150" y="2038350"/>
          <p14:tracePt t="3963" x="3117850" y="2038350"/>
          <p14:tracePt t="3973" x="3143250" y="2038350"/>
          <p14:tracePt t="3990" x="3206750" y="2038350"/>
          <p14:tracePt t="4006" x="3282950" y="2038350"/>
          <p14:tracePt t="4023" x="3346450" y="2038350"/>
          <p14:tracePt t="4040" x="3403600" y="2038350"/>
          <p14:tracePt t="4056" x="3441700" y="2032000"/>
          <p14:tracePt t="4073" x="3486150" y="2019300"/>
          <p14:tracePt t="4090" x="3498850" y="2019300"/>
          <p14:tracePt t="4106" x="3524250" y="2019300"/>
          <p14:tracePt t="4123" x="3536950" y="2019300"/>
          <p14:tracePt t="4140" x="3549650" y="2019300"/>
          <p14:tracePt t="4157" x="3581400" y="2012950"/>
          <p14:tracePt t="4173" x="3625850" y="2012950"/>
          <p14:tracePt t="4190" x="3702050" y="2012950"/>
          <p14:tracePt t="4207" x="3797300" y="2012950"/>
          <p14:tracePt t="4213" x="3829050" y="2012950"/>
          <p14:tracePt t="4223" x="3873500" y="2012950"/>
          <p14:tracePt t="4240" x="3949700" y="2012950"/>
          <p14:tracePt t="4257" x="3987800" y="2012950"/>
          <p14:tracePt t="4273" x="4000500" y="2006600"/>
          <p14:tracePt t="4940" x="4006850" y="2006600"/>
          <p14:tracePt t="4956" x="4013200" y="2006600"/>
          <p14:tracePt t="4974" x="4019550" y="2006600"/>
          <p14:tracePt t="4980" x="4025900" y="2006600"/>
          <p14:tracePt t="4988" x="4044950" y="1993900"/>
          <p14:tracePt t="4999" x="4057650" y="1993900"/>
          <p14:tracePt t="5014" x="4114800" y="1993900"/>
          <p14:tracePt t="5030" x="4191000" y="1993900"/>
          <p14:tracePt t="5047" x="4286250" y="1993900"/>
          <p14:tracePt t="5064" x="4381500" y="1993900"/>
          <p14:tracePt t="5080" x="4464050" y="1993900"/>
          <p14:tracePt t="5097" x="4540250" y="1993900"/>
          <p14:tracePt t="5115" x="4654550" y="1993900"/>
          <p14:tracePt t="5131" x="4718050" y="1993900"/>
          <p14:tracePt t="5147" x="4775200" y="1993900"/>
          <p14:tracePt t="5164" x="4832350" y="1993900"/>
          <p14:tracePt t="5181" x="4857750" y="1993900"/>
          <p14:tracePt t="5197" x="4876800" y="1993900"/>
          <p14:tracePt t="5214" x="4883150" y="1993900"/>
          <p14:tracePt t="5231" x="4889500" y="1993900"/>
          <p14:tracePt t="5263" x="4895850" y="1993900"/>
          <p14:tracePt t="5269" x="4902200" y="1993900"/>
          <p14:tracePt t="5382" x="4908550" y="1993900"/>
          <p14:tracePt t="5396" x="4914900" y="1993900"/>
          <p14:tracePt t="5429" x="4921250" y="1993900"/>
          <p14:tracePt t="5460" x="4927600" y="1987550"/>
          <p14:tracePt t="5847" x="4933950" y="1987550"/>
          <p14:tracePt t="5852" x="4953000" y="1987550"/>
          <p14:tracePt t="5861" x="4978400" y="1987550"/>
          <p14:tracePt t="5871" x="5010150" y="1993900"/>
          <p14:tracePt t="5887" x="5118100" y="2012950"/>
          <p14:tracePt t="5904" x="5251450" y="2025650"/>
          <p14:tracePt t="5921" x="5372100" y="2044700"/>
          <p14:tracePt t="5937" x="5486400" y="2051050"/>
          <p14:tracePt t="5955" x="5575300" y="2076450"/>
          <p14:tracePt t="5972" x="5626100" y="2076450"/>
          <p14:tracePt t="5987" x="5632450" y="2076450"/>
          <p14:tracePt t="6004" x="5638800" y="2076450"/>
          <p14:tracePt t="6180" x="5651500" y="2076450"/>
          <p14:tracePt t="6192" x="5676900" y="2076450"/>
          <p14:tracePt t="6200" x="5689600" y="2076450"/>
          <p14:tracePt t="6206" x="5708650" y="2076450"/>
          <p14:tracePt t="6221" x="5778500" y="2070100"/>
          <p14:tracePt t="6237" x="5848350" y="2063750"/>
          <p14:tracePt t="6254" x="5880100" y="2057400"/>
          <p14:tracePt t="6271" x="5930900" y="2044700"/>
          <p14:tracePt t="6288" x="5943600" y="2044700"/>
          <p14:tracePt t="6304" x="5962650" y="2032000"/>
          <p14:tracePt t="6338" x="5969000" y="2025650"/>
          <p14:tracePt t="6640" x="5969000" y="2019300"/>
          <p14:tracePt t="6647" x="5962650" y="2019300"/>
          <p14:tracePt t="6823" x="5956300" y="2019300"/>
          <p14:tracePt t="7020" x="5949950" y="2019300"/>
          <p14:tracePt t="7302" x="5930900" y="2019300"/>
          <p14:tracePt t="7309" x="5918200" y="2019300"/>
          <p14:tracePt t="7316" x="5905500" y="2019300"/>
          <p14:tracePt t="7326" x="5880100" y="2019300"/>
          <p14:tracePt t="7342" x="5791200" y="2006600"/>
          <p14:tracePt t="7359" x="5664200" y="1993900"/>
          <p14:tracePt t="7376" x="5473700" y="1968500"/>
          <p14:tracePt t="7393" x="5213350" y="1968500"/>
          <p14:tracePt t="7409" x="4908550" y="1968500"/>
          <p14:tracePt t="7426" x="4699000" y="1968500"/>
          <p14:tracePt t="7443" x="4610100" y="1968500"/>
          <p14:tracePt t="7460" x="4584700" y="1968500"/>
          <p14:tracePt t="7476" x="4578350" y="1968500"/>
          <p14:tracePt t="7493" x="4559300" y="1968500"/>
          <p14:tracePt t="7510" x="4533900" y="1968500"/>
          <p14:tracePt t="7526" x="4489450" y="1974850"/>
          <p14:tracePt t="7543" x="4432300" y="1981200"/>
          <p14:tracePt t="7559" x="4368800" y="1993900"/>
          <p14:tracePt t="7576" x="4286250" y="2006600"/>
          <p14:tracePt t="7593" x="4203700" y="2006600"/>
          <p14:tracePt t="7610" x="4083050" y="2006600"/>
          <p14:tracePt t="7627" x="3949700" y="2006600"/>
          <p14:tracePt t="7644" x="3797300" y="2006600"/>
          <p14:tracePt t="7661" x="3600450" y="2006600"/>
          <p14:tracePt t="7676" x="3549650" y="2019300"/>
          <p14:tracePt t="7693" x="3517900" y="2019300"/>
          <p14:tracePt t="7776" x="3511550" y="2025650"/>
          <p14:tracePt t="7801" x="3505200" y="2025650"/>
          <p14:tracePt t="7805" x="3498850" y="2032000"/>
          <p14:tracePt t="8199" x="3511550" y="2032000"/>
          <p14:tracePt t="8205" x="3530600" y="2032000"/>
          <p14:tracePt t="8215" x="3556000" y="2032000"/>
          <p14:tracePt t="8223" x="3581400" y="2032000"/>
          <p14:tracePt t="8239" x="3613150" y="2025650"/>
          <p14:tracePt t="8247" x="3657600" y="2019300"/>
          <p14:tracePt t="8256" x="3670300" y="2019300"/>
          <p14:tracePt t="8273" x="3708400" y="2012950"/>
          <p14:tracePt t="8289" x="3721100" y="2006600"/>
          <p14:tracePt t="8306" x="3733800" y="2000250"/>
          <p14:tracePt t="9086" x="3740150" y="2000250"/>
          <p14:tracePt t="9102" x="3759200" y="2000250"/>
          <p14:tracePt t="9105" x="3790950" y="2000250"/>
          <p14:tracePt t="9110" x="3797300" y="2000250"/>
          <p14:tracePt t="9126" x="3841750" y="2000250"/>
          <p14:tracePt t="9143" x="3873500" y="2000250"/>
          <p14:tracePt t="9160" x="3905250" y="2000250"/>
          <p14:tracePt t="9176" x="3930650" y="2000250"/>
          <p14:tracePt t="9481" x="3905250" y="2000250"/>
          <p14:tracePt t="9486" x="3873500" y="2000250"/>
          <p14:tracePt t="9495" x="3829050" y="2006600"/>
          <p14:tracePt t="9505" x="3797300" y="2006600"/>
          <p14:tracePt t="9521" x="3727450" y="2019300"/>
          <p14:tracePt t="9538" x="3683000" y="2019300"/>
          <p14:tracePt t="9555" x="3644900" y="2032000"/>
          <p14:tracePt t="9571" x="3625850" y="2032000"/>
          <p14:tracePt t="9588" x="3606800" y="2038350"/>
          <p14:tracePt t="9606" x="3600450" y="2038350"/>
          <p14:tracePt t="9689" x="3594100" y="2038350"/>
          <p14:tracePt t="9737" x="3613150" y="2038350"/>
          <p14:tracePt t="9742" x="3651250" y="2038350"/>
          <p14:tracePt t="9755" x="3702050" y="2038350"/>
          <p14:tracePt t="9772" x="3860800" y="2038350"/>
          <p14:tracePt t="9788" x="4064000" y="2038350"/>
          <p14:tracePt t="9805" x="4445000" y="2057400"/>
          <p14:tracePt t="9822" x="4667250" y="2089150"/>
          <p14:tracePt t="9838" x="4851400" y="2114550"/>
          <p14:tracePt t="9855" x="4965700" y="2127250"/>
          <p14:tracePt t="9872" x="5016500" y="2127250"/>
          <p14:tracePt t="9889" x="5029200" y="2127250"/>
          <p14:tracePt t="9905" x="5048250" y="2127250"/>
          <p14:tracePt t="9939" x="5067300" y="2127250"/>
          <p14:tracePt t="9955" x="5092700" y="2127250"/>
          <p14:tracePt t="9972" x="5137150" y="2127250"/>
          <p14:tracePt t="9989" x="5257800" y="2127250"/>
          <p14:tracePt t="10005" x="5327650" y="2127250"/>
          <p14:tracePt t="10022" x="5391150" y="2127250"/>
          <p14:tracePt t="10039" x="5435600" y="2127250"/>
          <p14:tracePt t="10055" x="5505450" y="2127250"/>
          <p14:tracePt t="10072" x="5543550" y="2127250"/>
          <p14:tracePt t="10088" x="5562600" y="2127250"/>
          <p14:tracePt t="10105" x="5581650" y="2127250"/>
          <p14:tracePt t="10122" x="5588000" y="2120900"/>
          <p14:tracePt t="10139" x="5594350" y="2114550"/>
          <p14:tracePt t="10155" x="5607050" y="2101850"/>
          <p14:tracePt t="10172" x="5619750" y="2095500"/>
          <p14:tracePt t="10189" x="5632450" y="2082800"/>
          <p14:tracePt t="10206" x="5645150" y="2070100"/>
          <p14:tracePt t="10222" x="5651500" y="2063750"/>
          <p14:tracePt t="10239" x="5664200" y="2051050"/>
          <p14:tracePt t="10281" x="5670550" y="2051050"/>
          <p14:tracePt t="10289" x="5676900" y="2051050"/>
          <p14:tracePt t="10538" x="5670550" y="2044700"/>
          <p14:tracePt t="10545" x="5619750" y="2032000"/>
          <p14:tracePt t="10553" x="5568950" y="2025650"/>
          <p14:tracePt t="10562" x="5492750" y="2012950"/>
          <p14:tracePt t="10579" x="5321300" y="2000250"/>
          <p14:tracePt t="10595" x="5130800" y="1968500"/>
          <p14:tracePt t="10612" x="4972050" y="1955800"/>
          <p14:tracePt t="10629" x="4857750" y="1930400"/>
          <p14:tracePt t="10645" x="4851400" y="1930400"/>
          <p14:tracePt t="10911" x="4857750" y="1930400"/>
          <p14:tracePt t="10922" x="4889500" y="1930400"/>
          <p14:tracePt t="10929" x="4933950" y="1930400"/>
          <p14:tracePt t="10935" x="4997450" y="1936750"/>
          <p14:tracePt t="10951" x="5099050" y="1955800"/>
          <p14:tracePt t="10968" x="5187950" y="1968500"/>
          <p14:tracePt t="10984" x="5226050" y="1974850"/>
          <p14:tracePt t="11215" x="5219700" y="1974850"/>
          <p14:tracePt t="11225" x="5213350" y="1974850"/>
          <p14:tracePt t="11239" x="5207000" y="1974850"/>
          <p14:tracePt t="11255" x="5200650" y="1974850"/>
          <p14:tracePt t="11271" x="5194300" y="1974850"/>
          <p14:tracePt t="11279" x="5181600" y="1974850"/>
          <p14:tracePt t="11297" x="5175250" y="1974850"/>
          <p14:tracePt t="11305" x="5168900" y="1974850"/>
          <p14:tracePt t="11322" x="5156200" y="1981200"/>
          <p14:tracePt t="11339" x="5149850" y="1981200"/>
          <p14:tracePt t="11355" x="5137150" y="1993900"/>
          <p14:tracePt t="11378" x="5130800" y="2000250"/>
          <p14:tracePt t="12816" x="5124450" y="2000250"/>
          <p14:tracePt t="12828" x="5118100" y="2006600"/>
          <p14:tracePt t="12842" x="5105400" y="2006600"/>
          <p14:tracePt t="12850" x="5092700" y="2006600"/>
          <p14:tracePt t="12857" x="5073650" y="2006600"/>
          <p14:tracePt t="12874" x="4978400" y="2006600"/>
          <p14:tracePt t="12890" x="4838700" y="2006600"/>
          <p14:tracePt t="12907" x="4705350" y="2025650"/>
          <p14:tracePt t="12924" x="4591050" y="2038350"/>
          <p14:tracePt t="12940" x="4489450" y="2051050"/>
          <p14:tracePt t="12957" x="4381500" y="2063750"/>
          <p14:tracePt t="12974" x="4292600" y="2063750"/>
          <p14:tracePt t="12991" x="4210050" y="2082800"/>
          <p14:tracePt t="13007" x="4197350" y="2082800"/>
          <p14:tracePt t="13024" x="4191000" y="2082800"/>
          <p14:tracePt t="13058" x="4178300" y="2089150"/>
          <p14:tracePt t="13082" x="4171950" y="2095500"/>
          <p14:tracePt t="13098" x="4159250" y="2095500"/>
          <p14:tracePt t="13107" x="4133850" y="2101850"/>
          <p14:tracePt t="13124" x="4044950" y="2101850"/>
          <p14:tracePt t="13140" x="3943350" y="2101850"/>
          <p14:tracePt t="13157" x="3835400" y="2101850"/>
          <p14:tracePt t="13176" x="3765550" y="2114550"/>
          <p14:tracePt t="13191" x="3695700" y="2133600"/>
          <p14:tracePt t="13207" x="3670300" y="2133600"/>
          <p14:tracePt t="13361" x="3663950" y="2133600"/>
          <p14:tracePt t="13368" x="3657600" y="2133600"/>
          <p14:tracePt t="13378" x="3651250" y="2133600"/>
          <p14:tracePt t="13391" x="3638550" y="2133600"/>
          <p14:tracePt t="13424" x="3619500" y="2133600"/>
          <p14:tracePt t="13505" x="3613150" y="2133600"/>
          <p14:tracePt t="13513" x="3594100" y="2133600"/>
          <p14:tracePt t="13530" x="3575050" y="2133600"/>
          <p14:tracePt t="13536" x="3562350" y="2133600"/>
          <p14:tracePt t="13547" x="3549650" y="2133600"/>
          <p14:tracePt t="13557" x="3543300" y="2133600"/>
          <p14:tracePt t="13574" x="3517900" y="2127250"/>
          <p14:tracePt t="13591" x="3511550" y="2127250"/>
          <p14:tracePt t="13697" x="3498850" y="2127250"/>
          <p14:tracePt t="13704" x="3492500" y="2127250"/>
          <p14:tracePt t="13720" x="3467100" y="2120900"/>
          <p14:tracePt t="13736" x="3460750" y="2114550"/>
          <p14:tracePt t="13747" x="3441700" y="2114550"/>
          <p14:tracePt t="13758" x="3429000" y="2108200"/>
          <p14:tracePt t="13774" x="3416300" y="2101850"/>
          <p14:tracePt t="13791" x="3403600" y="2101850"/>
          <p14:tracePt t="13807" x="3390900" y="2095500"/>
          <p14:tracePt t="13824" x="3384550" y="2095500"/>
          <p14:tracePt t="13841" x="3384550" y="2089150"/>
          <p14:tracePt t="13858" x="3371850" y="2089150"/>
          <p14:tracePt t="13874" x="3359150" y="2076450"/>
          <p14:tracePt t="13979" x="3352800" y="2076450"/>
          <p14:tracePt t="13984" x="3346450" y="2076450"/>
          <p14:tracePt t="13993" x="3340100" y="2076450"/>
          <p14:tracePt t="14008" x="3289300" y="2076450"/>
          <p14:tracePt t="14025" x="3244850" y="2070100"/>
          <p14:tracePt t="14041" x="3200400" y="2070100"/>
          <p14:tracePt t="14058" x="3187700" y="2070100"/>
          <p14:tracePt t="14074" x="3175000" y="2070100"/>
          <p14:tracePt t="14288" x="3168650" y="2070100"/>
          <p14:tracePt t="14307" x="3155950" y="2070100"/>
          <p14:tracePt t="14316" x="3143250" y="2070100"/>
          <p14:tracePt t="14320" x="3117850" y="2070100"/>
          <p14:tracePt t="14328" x="3073400" y="2051050"/>
          <p14:tracePt t="14345" x="3003550" y="2032000"/>
          <p14:tracePt t="14362" x="2940050" y="2012950"/>
          <p14:tracePt t="14379" x="2908300" y="2012950"/>
          <p14:tracePt t="14395" x="2889250" y="2006600"/>
          <p14:tracePt t="14626" x="2895600" y="2000250"/>
          <p14:tracePt t="14641" x="2901950" y="2000250"/>
          <p14:tracePt t="14648" x="2914650" y="2000250"/>
          <p14:tracePt t="14657" x="2933700" y="2000250"/>
          <p14:tracePt t="14667" x="2959100" y="2000250"/>
          <p14:tracePt t="14684" x="3041650" y="2000250"/>
          <p14:tracePt t="14700" x="3213100" y="2019300"/>
          <p14:tracePt t="14717" x="3416300" y="2038350"/>
          <p14:tracePt t="14734" x="3613150" y="2038350"/>
          <p14:tracePt t="14750" x="3803650" y="2038350"/>
          <p14:tracePt t="14768" x="3917950" y="2038350"/>
          <p14:tracePt t="14849" x="3911600" y="2038350"/>
          <p14:tracePt t="14995" x="3924300" y="2038350"/>
          <p14:tracePt t="15004" x="3956050" y="2038350"/>
          <p14:tracePt t="15011" x="4032250" y="2019300"/>
          <p14:tracePt t="15019" x="4108450" y="2012950"/>
          <p14:tracePt t="15034" x="4248150" y="1993900"/>
          <p14:tracePt t="15050" x="4368800" y="1974850"/>
          <p14:tracePt t="15067" x="4445000" y="1968500"/>
          <p14:tracePt t="15084" x="4540250" y="1968500"/>
          <p14:tracePt t="15101" x="4622800" y="1968500"/>
          <p14:tracePt t="15118" x="4692650" y="1968500"/>
          <p14:tracePt t="15135" x="4743450" y="1974850"/>
          <p14:tracePt t="15151" x="4775200" y="1981200"/>
          <p14:tracePt t="15167" x="4794250" y="1981200"/>
          <p14:tracePt t="15281" x="4800600" y="1981200"/>
          <p14:tracePt t="15304" x="4819650" y="1981200"/>
          <p14:tracePt t="15312" x="4826000" y="1981200"/>
          <p14:tracePt t="15323" x="4838700" y="1981200"/>
          <p14:tracePt t="15334" x="4851400" y="1981200"/>
          <p14:tracePt t="15351" x="4870450" y="1981200"/>
          <p14:tracePt t="15355" x="4876800" y="1981200"/>
          <p14:tracePt t="15370" x="4889500" y="1981200"/>
          <p14:tracePt t="15571" x="4902200" y="1981200"/>
          <p14:tracePt t="15576" x="4921250" y="1981200"/>
          <p14:tracePt t="15585" x="4933950" y="1981200"/>
          <p14:tracePt t="15594" x="4984750" y="1981200"/>
          <p14:tracePt t="15611" x="5080000" y="1987550"/>
          <p14:tracePt t="15628" x="5226050" y="1987550"/>
          <p14:tracePt t="15644" x="5378450" y="1987550"/>
          <p14:tracePt t="15661" x="5480050" y="1987550"/>
          <p14:tracePt t="15678" x="5537200" y="1987550"/>
          <p14:tracePt t="15694" x="5568950" y="1981200"/>
          <p14:tracePt t="15711" x="5581650" y="1981200"/>
          <p14:tracePt t="15728" x="5588000" y="1974850"/>
          <p14:tracePt t="15745" x="5594350" y="1974850"/>
          <p14:tracePt t="15761" x="5607050" y="1974850"/>
          <p14:tracePt t="15778" x="5632450" y="1974850"/>
          <p14:tracePt t="15795" x="5670550" y="1974850"/>
          <p14:tracePt t="15811" x="5727700" y="1974850"/>
          <p14:tracePt t="15828" x="5784850" y="1974850"/>
          <p14:tracePt t="15845" x="5810250" y="1974850"/>
          <p14:tracePt t="15862" x="5822950" y="1974850"/>
          <p14:tracePt t="16562" x="5810250" y="1974850"/>
          <p14:tracePt t="16569" x="5746750" y="1974850"/>
          <p14:tracePt t="16577" x="5695950" y="1974850"/>
          <p14:tracePt t="16586" x="5619750" y="1974850"/>
          <p14:tracePt t="16603" x="5461000" y="1974850"/>
          <p14:tracePt t="16620" x="5295900" y="1974850"/>
          <p14:tracePt t="16636" x="5124450" y="1974850"/>
          <p14:tracePt t="16653" x="4959350" y="1974850"/>
          <p14:tracePt t="16669" x="4851400" y="1974850"/>
          <p14:tracePt t="16686" x="4806950" y="1968500"/>
          <p14:tracePt t="16834" x="4794250" y="1968500"/>
          <p14:tracePt t="16842" x="4787900" y="1968500"/>
          <p14:tracePt t="16852" x="4762500" y="1968500"/>
          <p14:tracePt t="16863" x="4737100" y="1968500"/>
          <p14:tracePt t="16869" x="4705350" y="1968500"/>
          <p14:tracePt t="16886" x="4629150" y="1968500"/>
          <p14:tracePt t="16903" x="4552950" y="1968500"/>
          <p14:tracePt t="16921" x="4483100" y="1968500"/>
          <p14:tracePt t="16936" x="4476750" y="1968500"/>
          <p14:tracePt t="17100" x="4470400" y="1968500"/>
          <p14:tracePt t="17121" x="4470400" y="1962150"/>
          <p14:tracePt t="17130" x="4470400" y="1955800"/>
          <p14:tracePt t="17140" x="4470400" y="1949450"/>
          <p14:tracePt t="17156" x="4476750" y="1943100"/>
          <p14:tracePt t="17170" x="4495800" y="1930400"/>
          <p14:tracePt t="17186" x="4527550" y="1898650"/>
          <p14:tracePt t="17203" x="4559300" y="1873250"/>
          <p14:tracePt t="17220" x="4603750" y="1828800"/>
          <p14:tracePt t="17236" x="4641850" y="1809750"/>
          <p14:tracePt t="17253" x="4718050" y="1797050"/>
          <p14:tracePt t="17270" x="4921250" y="1797050"/>
          <p14:tracePt t="17287" x="5353050" y="1905000"/>
          <p14:tracePt t="17305" x="5848350" y="2051050"/>
          <p14:tracePt t="17322" x="6604000" y="2266950"/>
          <p14:tracePt t="17336" x="6896100" y="2311400"/>
          <p14:tracePt t="17353" x="7016750" y="2336800"/>
          <p14:tracePt t="17370" x="7048500" y="2336800"/>
          <p14:tracePt t="17453" x="7054850" y="2336800"/>
          <p14:tracePt t="17460" x="7073900" y="2330450"/>
          <p14:tracePt t="17470" x="7073900" y="2324100"/>
          <p14:tracePt t="17487" x="7092950" y="2317750"/>
          <p14:tracePt t="17504" x="7124700" y="2305050"/>
          <p14:tracePt t="17520" x="7150100" y="2292350"/>
          <p14:tracePt t="17537" x="7175500" y="2273300"/>
          <p14:tracePt t="17553" x="7188200" y="2260600"/>
          <p14:tracePt t="17570" x="7194550" y="2254250"/>
          <p14:tracePt t="17618" x="7200900" y="2247900"/>
          <p14:tracePt t="17642" x="7207250" y="2241550"/>
          <p14:tracePt t="17650" x="7207250" y="2235200"/>
          <p14:tracePt t="17666" x="7207250" y="2228850"/>
          <p14:tracePt t="17677" x="7207250" y="2216150"/>
          <p14:tracePt t="17687" x="7169150" y="2190750"/>
          <p14:tracePt t="17704" x="7035800" y="2139950"/>
          <p14:tracePt t="17721" x="6883400" y="2044700"/>
          <p14:tracePt t="17737" x="6832600" y="2032000"/>
          <p14:tracePt t="17754" x="6813550" y="2032000"/>
          <p14:tracePt t="17810" x="6826250" y="2032000"/>
          <p14:tracePt t="17817" x="6838950" y="2032000"/>
          <p14:tracePt t="17837" x="6845300" y="2038350"/>
          <p14:tracePt t="17861" x="6845300" y="2044700"/>
          <p14:tracePt t="17885" x="6845300" y="2051050"/>
          <p14:tracePt t="17898" x="6845300" y="2057400"/>
          <p14:tracePt t="17907" x="6845300" y="2063750"/>
          <p14:tracePt t="17913" x="6838950" y="2063750"/>
          <p14:tracePt t="18052" x="6845300" y="2063750"/>
          <p14:tracePt t="18066" x="6858000" y="2063750"/>
          <p14:tracePt t="18078" x="6864350" y="2057400"/>
          <p14:tracePt t="18094" x="6870700" y="2044700"/>
          <p14:tracePt t="18106" x="6877050" y="2044700"/>
          <p14:tracePt t="18121" x="6889750" y="2038350"/>
          <p14:tracePt t="18137" x="6908800" y="2025650"/>
          <p14:tracePt t="18170" x="6921500" y="2012950"/>
          <p14:tracePt t="18204" x="6927850" y="2006600"/>
          <p14:tracePt t="18221" x="6940550" y="2000250"/>
          <p14:tracePt t="18838" x="6946900" y="1993900"/>
          <p14:tracePt t="18845" x="6953250" y="1993900"/>
          <p14:tracePt t="18854" x="6972300" y="1993900"/>
          <p14:tracePt t="18862" x="7004050" y="1993900"/>
          <p14:tracePt t="18881" x="7112000" y="1993900"/>
          <p14:tracePt t="18896" x="7258050" y="2000250"/>
          <p14:tracePt t="18914" x="7524750" y="2000250"/>
          <p14:tracePt t="18930" x="7670800" y="2000250"/>
          <p14:tracePt t="18946" x="7797800" y="2000250"/>
          <p14:tracePt t="18963" x="7886700" y="2000250"/>
          <p14:tracePt t="18980" x="7918450" y="2000250"/>
          <p14:tracePt t="18996" x="7943850" y="2000250"/>
          <p14:tracePt t="19013" x="7956550" y="2000250"/>
          <p14:tracePt t="19101" x="7956550" y="2006600"/>
          <p14:tracePt t="19209" x="7962900" y="2006600"/>
          <p14:tracePt t="19403" x="7962900" y="2012950"/>
          <p14:tracePt t="19893" x="7969250" y="2012950"/>
          <p14:tracePt t="19899" x="8020050" y="2012950"/>
          <p14:tracePt t="19907" x="8096250" y="2012950"/>
          <p14:tracePt t="19917" x="8191500" y="2012950"/>
          <p14:tracePt t="19934" x="8388350" y="2012950"/>
          <p14:tracePt t="19950" x="8597900" y="2012950"/>
          <p14:tracePt t="19967" x="8769350" y="2012950"/>
          <p14:tracePt t="19984" x="8883650" y="2012950"/>
          <p14:tracePt t="20000" x="8991600" y="2012950"/>
          <p14:tracePt t="20020" x="9099550" y="2012950"/>
          <p14:tracePt t="20034" x="9194800" y="2012950"/>
          <p14:tracePt t="20050" x="9251950" y="2012950"/>
          <p14:tracePt t="20067" x="9283700" y="2012950"/>
          <p14:tracePt t="20084" x="9296400" y="2025650"/>
          <p14:tracePt t="20101" x="9309100" y="2025650"/>
          <p14:tracePt t="20117" x="9321800" y="2025650"/>
          <p14:tracePt t="20134" x="9340850" y="2032000"/>
          <p14:tracePt t="20151" x="9378950" y="2032000"/>
          <p14:tracePt t="20167" x="9467850" y="2038350"/>
          <p14:tracePt t="20184" x="9575800" y="2038350"/>
          <p14:tracePt t="20200" x="9683750" y="2038350"/>
          <p14:tracePt t="20218" x="9906000" y="2063750"/>
          <p14:tracePt t="20234" x="10121900" y="2108200"/>
          <p14:tracePt t="20251" x="10407650" y="2184400"/>
          <p14:tracePt t="20267" x="10712450" y="2222500"/>
          <p14:tracePt t="20284" x="10922000" y="2222500"/>
          <p14:tracePt t="20301" x="11049000" y="2222500"/>
          <p14:tracePt t="20317" x="11112500" y="2222500"/>
          <p14:tracePt t="20334" x="11125200" y="2216150"/>
          <p14:tracePt t="20351" x="11125200" y="2209800"/>
          <p14:tracePt t="20367" x="11125200" y="2203450"/>
          <p14:tracePt t="20429" x="11125200" y="2197100"/>
          <p14:tracePt t="20438" x="11131550" y="2184400"/>
          <p14:tracePt t="20454" x="11150600" y="2165350"/>
          <p14:tracePt t="20459" x="11156950" y="2165350"/>
          <p14:tracePt t="20468" x="11163300" y="2159000"/>
          <p14:tracePt t="20484" x="11201400" y="2133600"/>
          <p14:tracePt t="20501" x="11220450" y="2127250"/>
          <p14:tracePt t="20517" x="11245850" y="2114550"/>
          <p14:tracePt t="20534" x="11258550" y="2108200"/>
          <p14:tracePt t="20551" x="11258550" y="2101850"/>
          <p14:tracePt t="22828" x="11258550" y="2114550"/>
          <p14:tracePt t="22837" x="11233150" y="2120900"/>
          <p14:tracePt t="22844" x="11214100" y="2127250"/>
          <p14:tracePt t="22852" x="11182350" y="2139950"/>
          <p14:tracePt t="22869" x="11125200" y="2152650"/>
          <p14:tracePt t="22886" x="11068050" y="2159000"/>
          <p14:tracePt t="22903" x="11023600" y="2159000"/>
          <p14:tracePt t="22919" x="10966450" y="2171700"/>
          <p14:tracePt t="22936" x="10896600" y="2171700"/>
          <p14:tracePt t="22953" x="10807700" y="2171700"/>
          <p14:tracePt t="22969" x="10731500" y="2171700"/>
          <p14:tracePt t="22976" x="10699750" y="2171700"/>
          <p14:tracePt t="22986" x="10668000" y="2171700"/>
          <p14:tracePt t="23005" x="10591800" y="2171700"/>
          <p14:tracePt t="23019" x="10572750" y="2171700"/>
          <p14:tracePt t="23036" x="10566400" y="2171700"/>
          <p14:tracePt t="23070" x="10560050" y="2171700"/>
          <p14:tracePt t="23493" x="10553700" y="2171700"/>
          <p14:tracePt t="23500" x="10547350" y="2178050"/>
          <p14:tracePt t="23510" x="10534650" y="2178050"/>
          <p14:tracePt t="23521" x="10515600" y="2178050"/>
          <p14:tracePt t="23538" x="10414000" y="2178050"/>
          <p14:tracePt t="23555" x="10236200" y="2178050"/>
          <p14:tracePt t="23571" x="9867900" y="2178050"/>
          <p14:tracePt t="23588" x="9537700" y="2235200"/>
          <p14:tracePt t="23605" x="9194800" y="2279650"/>
          <p14:tracePt t="23621" x="8877300" y="2305050"/>
          <p14:tracePt t="23638" x="8604250" y="2324100"/>
          <p14:tracePt t="23655" x="8369300" y="2324100"/>
          <p14:tracePt t="23671" x="8172450" y="2324100"/>
          <p14:tracePt t="23688" x="8013700" y="2324100"/>
          <p14:tracePt t="23705" x="7924800" y="2324100"/>
          <p14:tracePt t="23722" x="7874000" y="2330450"/>
          <p14:tracePt t="23738" x="7848600" y="2330450"/>
          <p14:tracePt t="23756" x="7829550" y="2336800"/>
          <p14:tracePt t="23772" x="7804150" y="2336800"/>
          <p14:tracePt t="23788" x="7797800" y="2336800"/>
          <p14:tracePt t="24127" x="7791450" y="2336800"/>
          <p14:tracePt t="24133" x="7772400" y="2336800"/>
          <p14:tracePt t="24143" x="7753350" y="2336800"/>
          <p14:tracePt t="24151" x="7702550" y="2336800"/>
          <p14:tracePt t="24167" x="7569200" y="2336800"/>
          <p14:tracePt t="24184" x="7404100" y="2362200"/>
          <p14:tracePt t="24201" x="7232650" y="2400300"/>
          <p14:tracePt t="24218" x="7042150" y="2444750"/>
          <p14:tracePt t="24234" x="6813550" y="2489200"/>
          <p14:tracePt t="24251" x="6540500" y="2520950"/>
          <p14:tracePt t="24269" x="6292850" y="2578100"/>
          <p14:tracePt t="24284" x="6159500" y="2622550"/>
          <p14:tracePt t="24301" x="6051550" y="2641600"/>
          <p14:tracePt t="24317" x="5956300" y="2673350"/>
          <p14:tracePt t="24334" x="5880100" y="2679700"/>
          <p14:tracePt t="24351" x="5835650" y="2679700"/>
          <p14:tracePt t="24367" x="5778500" y="2679700"/>
          <p14:tracePt t="24384" x="5715000" y="2679700"/>
          <p14:tracePt t="24401" x="5651500" y="2679700"/>
          <p14:tracePt t="24418" x="5600700" y="2679700"/>
          <p14:tracePt t="24434" x="5543550" y="2698750"/>
          <p14:tracePt t="24454" x="5480050" y="2705100"/>
          <p14:tracePt t="24471" x="5461000" y="2705100"/>
          <p14:tracePt t="24525" x="5454650" y="2705100"/>
          <p14:tracePt t="24533" x="5454650" y="2711450"/>
          <p14:tracePt t="24592" x="5441950" y="2711450"/>
          <p14:tracePt t="24598" x="5435600" y="2711450"/>
          <p14:tracePt t="24847" x="5416550" y="2711450"/>
          <p14:tracePt t="24893" x="5410200" y="2711450"/>
          <p14:tracePt t="24905" x="5391150" y="2711450"/>
          <p14:tracePt t="24913" x="5346700" y="2711450"/>
          <p14:tracePt t="24921" x="5276850" y="2686050"/>
          <p14:tracePt t="24938" x="5086350" y="2635250"/>
          <p14:tracePt t="24954" x="4902200" y="2609850"/>
          <p14:tracePt t="24972" x="4762500" y="2590800"/>
          <p14:tracePt t="24988" x="4610100" y="2565400"/>
          <p14:tracePt t="24994" x="4546600" y="2559050"/>
          <p14:tracePt t="25005" x="4413250" y="2520950"/>
          <p14:tracePt t="25021" x="4337050" y="2520950"/>
          <p14:tracePt t="25038" x="4292600" y="2520950"/>
          <p14:tracePt t="25054" x="4273550" y="2520950"/>
          <p14:tracePt t="25088" x="4260850" y="2520950"/>
          <p14:tracePt t="25117" x="4254500" y="2520950"/>
          <p14:tracePt t="25129" x="4241800" y="2527300"/>
          <p14:tracePt t="25144" x="4235450" y="2527300"/>
          <p14:tracePt t="25155" x="4216400" y="2527300"/>
          <p14:tracePt t="25171" x="4197350" y="2533650"/>
          <p14:tracePt t="25188" x="4184650" y="2533650"/>
          <p14:tracePt t="25205" x="4152900" y="2540000"/>
          <p14:tracePt t="25221" x="4146550" y="2540000"/>
          <p14:tracePt t="25238" x="4133850" y="2540000"/>
          <p14:tracePt t="25255" x="4102100" y="2546350"/>
          <p14:tracePt t="25272" x="4083050" y="2546350"/>
          <p14:tracePt t="25288" x="4051300" y="2546350"/>
          <p14:tracePt t="25305" x="3987800" y="2546350"/>
          <p14:tracePt t="25322" x="3892550" y="2546350"/>
          <p14:tracePt t="25338" x="3835400" y="2546350"/>
          <p14:tracePt t="25355" x="3803650" y="2546350"/>
          <p14:tracePt t="25371" x="3797300" y="2546350"/>
          <p14:tracePt t="25447" x="3790950" y="2552700"/>
          <p14:tracePt t="25464" x="3784600" y="2552700"/>
          <p14:tracePt t="25470" x="3778250" y="2552700"/>
          <p14:tracePt t="25480" x="3771900" y="2559050"/>
          <p14:tracePt t="25529" x="3759200" y="2559050"/>
          <p14:tracePt t="25535" x="3746500" y="2559050"/>
          <p14:tracePt t="25544" x="3733800" y="2559050"/>
          <p14:tracePt t="25555" x="3721100" y="2559050"/>
          <p14:tracePt t="25574" x="3689350" y="2559050"/>
          <p14:tracePt t="25588" x="3676650" y="2559050"/>
          <p14:tracePt t="25605" x="3663950" y="2559050"/>
          <p14:tracePt t="25639" x="3657600" y="2559050"/>
          <p14:tracePt t="25655" x="3638550" y="2559050"/>
          <p14:tracePt t="25672" x="3606800" y="2546350"/>
          <p14:tracePt t="25689" x="3556000" y="2540000"/>
          <p14:tracePt t="25705" x="3498850" y="2540000"/>
          <p14:tracePt t="25722" x="3460750" y="2540000"/>
          <p14:tracePt t="25739" x="3416300" y="2540000"/>
          <p14:tracePt t="25755" x="3409950" y="2540000"/>
          <p14:tracePt t="25772" x="3403600" y="2540000"/>
          <p14:tracePt t="25788" x="3397250" y="2540000"/>
          <p14:tracePt t="26177" x="3390900" y="2540000"/>
          <p14:tracePt t="26265" x="3384550" y="2540000"/>
          <p14:tracePt t="26406" x="3390900" y="2540000"/>
          <p14:tracePt t="26414" x="3416300" y="2540000"/>
          <p14:tracePt t="26425" x="3435350" y="2540000"/>
          <p14:tracePt t="26441" x="3511550" y="2540000"/>
          <p14:tracePt t="26457" x="3600450" y="2540000"/>
          <p14:tracePt t="26474" x="3721100" y="2559050"/>
          <p14:tracePt t="26491" x="3822700" y="2559050"/>
          <p14:tracePt t="26507" x="3898900" y="2559050"/>
          <p14:tracePt t="26525" x="3949700" y="2559050"/>
          <p14:tracePt t="26541" x="3975100" y="2559050"/>
          <p14:tracePt t="26632" x="3987800" y="2559050"/>
          <p14:tracePt t="26640" x="4000500" y="2559050"/>
          <p14:tracePt t="26649" x="4019550" y="2559050"/>
          <p14:tracePt t="26657" x="4038600" y="2559050"/>
          <p14:tracePt t="26674" x="4083050" y="2559050"/>
          <p14:tracePt t="26691" x="4133850" y="2559050"/>
          <p14:tracePt t="26707" x="4216400" y="2559050"/>
          <p14:tracePt t="26726" x="4318000" y="2565400"/>
          <p14:tracePt t="26741" x="4470400" y="2584450"/>
          <p14:tracePt t="26757" x="4572000" y="2584450"/>
          <p14:tracePt t="26774" x="4673600" y="2584450"/>
          <p14:tracePt t="26791" x="4749800" y="2584450"/>
          <p14:tracePt t="26807" x="4800600" y="2584450"/>
          <p14:tracePt t="26824" x="4832350" y="2584450"/>
          <p14:tracePt t="26858" x="4838700" y="2584450"/>
          <p14:tracePt t="26886" x="4845050" y="2584450"/>
          <p14:tracePt t="26896" x="4851400" y="2584450"/>
          <p14:tracePt t="26918" x="4857750" y="2584450"/>
          <p14:tracePt t="26929" x="4864100" y="2578100"/>
          <p14:tracePt t="26948" x="4876800" y="2578100"/>
          <p14:tracePt t="26966" x="4883150" y="2578100"/>
          <p14:tracePt t="26985" x="4889500" y="2578100"/>
          <p14:tracePt t="26999" x="4902200" y="2578100"/>
          <p14:tracePt t="27014" x="4908550" y="2578100"/>
          <p14:tracePt t="27025" x="4914900" y="2578100"/>
          <p14:tracePt t="27041" x="4921250" y="2565400"/>
          <p14:tracePt t="27057" x="4933950" y="2565400"/>
          <p14:tracePt t="27074" x="4933950" y="2559050"/>
          <p14:tracePt t="27095" x="4940300" y="2559050"/>
          <p14:tracePt t="27108" x="4946650" y="2559050"/>
          <p14:tracePt t="27125" x="4959350" y="2559050"/>
          <p14:tracePt t="27141" x="4972050" y="2559050"/>
          <p14:tracePt t="29279" x="4946650" y="2559050"/>
          <p14:tracePt t="29295" x="4857750" y="2546350"/>
          <p14:tracePt t="29303" x="4800600" y="2533650"/>
          <p14:tracePt t="29320" x="4679950" y="2514600"/>
          <p14:tracePt t="29337" x="4552950" y="2514600"/>
          <p14:tracePt t="29353" x="4425950" y="2508250"/>
          <p14:tracePt t="29370" x="4330700" y="2508250"/>
          <p14:tracePt t="29387" x="4267200" y="2508250"/>
          <p14:tracePt t="29403" x="4254500" y="2508250"/>
          <p14:tracePt t="29420" x="4241800" y="2508250"/>
          <p14:tracePt t="29437" x="4216400" y="2508250"/>
          <p14:tracePt t="29454" x="4159250" y="2508250"/>
          <p14:tracePt t="29470" x="4102100" y="2508250"/>
          <p14:tracePt t="29487" x="4057650" y="2508250"/>
          <p14:tracePt t="29503" x="4013200" y="2508250"/>
          <p14:tracePt t="29520" x="3987800" y="2508250"/>
          <p14:tracePt t="29537" x="3956050" y="2508250"/>
          <p14:tracePt t="29554" x="3924300" y="2508250"/>
          <p14:tracePt t="29570" x="3867150" y="2508250"/>
          <p14:tracePt t="29577" x="3829050" y="2508250"/>
          <p14:tracePt t="29587" x="3784600" y="2508250"/>
          <p14:tracePt t="29604" x="3708400" y="2508250"/>
          <p14:tracePt t="29620" x="3644900" y="2508250"/>
          <p14:tracePt t="29638" x="3594100" y="2508250"/>
          <p14:tracePt t="29654" x="3562350" y="2508250"/>
          <p14:tracePt t="29720" x="3556000" y="2514600"/>
          <p14:tracePt t="29727" x="3543300" y="2514600"/>
          <p14:tracePt t="29744" x="3536950" y="2520950"/>
          <p14:tracePt t="29754" x="3530600" y="2520950"/>
          <p14:tracePt t="29771" x="3524250" y="2520950"/>
          <p14:tracePt t="29794" x="3517900" y="2527300"/>
          <p14:tracePt t="29839" x="3511550" y="2527300"/>
          <p14:tracePt t="29858" x="3498850" y="2527300"/>
          <p14:tracePt t="29863" x="3492500" y="2527300"/>
          <p14:tracePt t="29879" x="3473450" y="2527300"/>
          <p14:tracePt t="29897" x="3460750" y="2527300"/>
          <p14:tracePt t="29904" x="3435350" y="2527300"/>
          <p14:tracePt t="29920" x="3340100" y="2527300"/>
          <p14:tracePt t="29937" x="3194050" y="2527300"/>
          <p14:tracePt t="29954" x="2997200" y="2527300"/>
          <p14:tracePt t="29971" x="2889250" y="2527300"/>
          <p14:tracePt t="29987" x="2870200" y="2533650"/>
          <p14:tracePt t="30021" x="2921000" y="2546350"/>
          <p14:tracePt t="30038" x="3067050" y="2559050"/>
          <p14:tracePt t="30054" x="3276600" y="2597150"/>
          <p14:tracePt t="30070" x="3314700" y="2597150"/>
          <p14:tracePt t="30088" x="3321050" y="2597150"/>
          <p14:tracePt t="30120" x="3327400" y="2603500"/>
          <p14:tracePt t="30129" x="3327400" y="2609850"/>
          <p14:tracePt t="30146" x="3327400" y="2616200"/>
          <p14:tracePt t="30154" x="3321050" y="2616200"/>
          <p14:tracePt t="30265" x="3340100" y="2616200"/>
          <p14:tracePt t="30273" x="3359150" y="2616200"/>
          <p14:tracePt t="30279" x="3378200" y="2616200"/>
          <p14:tracePt t="30288" x="3397250" y="2616200"/>
          <p14:tracePt t="30304" x="3473450" y="2616200"/>
          <p14:tracePt t="30321" x="3613150" y="2616200"/>
          <p14:tracePt t="30338" x="3759200" y="2616200"/>
          <p14:tracePt t="30354" x="3911600" y="2616200"/>
          <p14:tracePt t="30371" x="3994150" y="2616200"/>
          <p14:tracePt t="30388" x="4051300" y="2616200"/>
          <p14:tracePt t="30404" x="4070350" y="2616200"/>
          <p14:tracePt t="30421" x="4083050" y="2616200"/>
          <p14:tracePt t="30514" x="4089400" y="2616200"/>
          <p14:tracePt t="30522" x="4102100" y="2616200"/>
          <p14:tracePt t="30530" x="4108450" y="2616200"/>
          <p14:tracePt t="30538" x="4114800" y="2616200"/>
          <p14:tracePt t="30555" x="4133850" y="2609850"/>
          <p14:tracePt t="30571" x="4159250" y="2609850"/>
          <p14:tracePt t="30588" x="4210050" y="2609850"/>
          <p14:tracePt t="30604" x="4286250" y="2609850"/>
          <p14:tracePt t="30609" x="4318000" y="2609850"/>
          <p14:tracePt t="30621" x="4343400" y="2609850"/>
          <p14:tracePt t="30638" x="4394200" y="2609850"/>
          <p14:tracePt t="30655" x="4432300" y="2609850"/>
          <p14:tracePt t="30671" x="4451350" y="2609850"/>
          <p14:tracePt t="30706" x="4457700" y="2603500"/>
          <p14:tracePt t="30747" x="4470400" y="2603500"/>
          <p14:tracePt t="30751" x="4470400" y="2597150"/>
          <p14:tracePt t="30761" x="4476750" y="2597150"/>
          <p14:tracePt t="30777" x="4483100" y="2597150"/>
          <p14:tracePt t="30788" x="4495800" y="2597150"/>
          <p14:tracePt t="30805" x="4521200" y="2597150"/>
          <p14:tracePt t="30821" x="4552950" y="2597150"/>
          <p14:tracePt t="30839" x="4616450" y="2597150"/>
          <p14:tracePt t="30855" x="4648200" y="2597150"/>
          <p14:tracePt t="30872" x="4787900" y="2597150"/>
          <p14:tracePt t="30888" x="4864100" y="2597150"/>
          <p14:tracePt t="30905" x="4933950" y="2597150"/>
          <p14:tracePt t="30921" x="4959350" y="2597150"/>
          <p14:tracePt t="30938" x="4978400" y="2597150"/>
          <p14:tracePt t="31433" x="5016500" y="2597150"/>
          <p14:tracePt t="31441" x="5080000" y="2597150"/>
          <p14:tracePt t="31449" x="5143500" y="2597150"/>
          <p14:tracePt t="31456" x="5226050" y="2597150"/>
          <p14:tracePt t="31473" x="5429250" y="2578100"/>
          <p14:tracePt t="31490" x="5619750" y="2540000"/>
          <p14:tracePt t="31507" x="5835650" y="2520950"/>
          <p14:tracePt t="31523" x="6045200" y="2508250"/>
          <p14:tracePt t="31540" x="6280150" y="2508250"/>
          <p14:tracePt t="31556" x="6515100" y="2508250"/>
          <p14:tracePt t="31573" x="6756400" y="2508250"/>
          <p14:tracePt t="31591" x="6927850" y="2508250"/>
          <p14:tracePt t="31607" x="7004050" y="2508250"/>
          <p14:tracePt t="31612" x="7010400" y="2508250"/>
          <p14:tracePt t="31931" x="7004050" y="2508250"/>
          <p14:tracePt t="31938" x="6972300" y="2508250"/>
          <p14:tracePt t="31947" x="6934200" y="2501900"/>
          <p14:tracePt t="31955" x="6921500" y="2501900"/>
          <p14:tracePt t="31972" x="6908800" y="2501900"/>
          <p14:tracePt t="32363" x="6889750" y="2501900"/>
          <p14:tracePt t="32384" x="6883400" y="2501900"/>
          <p14:tracePt t="32419" x="6877050" y="2508250"/>
          <p14:tracePt t="32521" x="6870700" y="2508250"/>
          <p14:tracePt t="32529" x="6864350" y="2508250"/>
          <p14:tracePt t="32537" x="6845300" y="2514600"/>
          <p14:tracePt t="32555" x="6800850" y="2527300"/>
          <p14:tracePt t="32571" x="6737350" y="2533650"/>
          <p14:tracePt t="32588" x="6667500" y="2546350"/>
          <p14:tracePt t="32604" x="6616700" y="2546350"/>
          <p14:tracePt t="32621" x="6604000" y="2559050"/>
          <p14:tracePt t="32630" x="6591300" y="2559050"/>
          <p14:tracePt t="32638" x="6584950" y="2559050"/>
          <p14:tracePt t="32654" x="6565900" y="2565400"/>
          <p14:tracePt t="32672" x="6534150" y="2565400"/>
          <p14:tracePt t="32688" x="6515100" y="2565400"/>
          <p14:tracePt t="32704" x="6508750" y="2565400"/>
          <p14:tracePt t="32721" x="6502400" y="2565400"/>
          <p14:tracePt t="32785" x="6496050" y="2565400"/>
          <p14:tracePt t="32809" x="6489700" y="2565400"/>
          <p14:tracePt t="33089" x="6502400" y="2565400"/>
          <p14:tracePt t="33101" x="6515100" y="2565400"/>
          <p14:tracePt t="33108" x="6534150" y="2565400"/>
          <p14:tracePt t="33117" x="6559550" y="2565400"/>
          <p14:tracePt t="33129" x="6604000" y="2565400"/>
          <p14:tracePt t="33146" x="6654800" y="2565400"/>
          <p14:tracePt t="33162" x="6718300" y="2565400"/>
          <p14:tracePt t="33179" x="6762750" y="2565400"/>
          <p14:tracePt t="33196" x="6800850" y="2565400"/>
          <p14:tracePt t="33212" x="6819900" y="2565400"/>
          <p14:tracePt t="33229" x="6832600" y="2565400"/>
          <p14:tracePt t="33267" x="6838950" y="2565400"/>
          <p14:tracePt t="33282" x="6883400" y="2565400"/>
          <p14:tracePt t="33296" x="6940550" y="2565400"/>
          <p14:tracePt t="33313" x="7042150" y="2552700"/>
          <p14:tracePt t="33330" x="7118350" y="2546350"/>
          <p14:tracePt t="33346" x="7200900" y="2546350"/>
          <p14:tracePt t="33363" x="7270750" y="2533650"/>
          <p14:tracePt t="33379" x="7321550" y="2533650"/>
          <p14:tracePt t="33396" x="7366000" y="2533650"/>
          <p14:tracePt t="33412" x="7410450" y="2520950"/>
          <p14:tracePt t="33429" x="7461250" y="2514600"/>
          <p14:tracePt t="33446" x="7493000" y="2514600"/>
          <p14:tracePt t="33463" x="7531100" y="2508250"/>
          <p14:tracePt t="33479" x="7581900" y="2508250"/>
          <p14:tracePt t="33496" x="7613650" y="2508250"/>
          <p14:tracePt t="33513" x="7639050" y="2508250"/>
          <p14:tracePt t="33529" x="7683500" y="2508250"/>
          <p14:tracePt t="33546" x="7721600" y="2508250"/>
          <p14:tracePt t="33563" x="7778750" y="2508250"/>
          <p14:tracePt t="33579" x="7842250" y="2508250"/>
          <p14:tracePt t="33596" x="7905750" y="2508250"/>
          <p14:tracePt t="33613" x="7962900" y="2508250"/>
          <p14:tracePt t="33623" x="7988300" y="2508250"/>
          <p14:tracePt t="33629" x="8007350" y="2508250"/>
          <p14:tracePt t="33646" x="8032750" y="2508250"/>
          <p14:tracePt t="33663" x="8045450" y="2508250"/>
          <p14:tracePt t="33680" x="8051800" y="2508250"/>
          <p14:tracePt t="33697" x="8070850" y="2508250"/>
          <p14:tracePt t="33713" x="8096250" y="2508250"/>
          <p14:tracePt t="33730" x="8134350" y="2508250"/>
          <p14:tracePt t="33746" x="8172450" y="2508250"/>
          <p14:tracePt t="33763" x="8216900" y="2508250"/>
          <p14:tracePt t="33780" x="8229600" y="2508250"/>
          <p14:tracePt t="33796" x="8242300" y="2508250"/>
          <p14:tracePt t="33843" x="8248650" y="2508250"/>
          <p14:tracePt t="33948" x="8261350" y="2508250"/>
          <p14:tracePt t="33953" x="8274050" y="2508250"/>
          <p14:tracePt t="33977" x="8286750" y="2508250"/>
          <p14:tracePt t="33986" x="8293100" y="2508250"/>
          <p14:tracePt t="34006" x="8299450" y="2508250"/>
          <p14:tracePt t="34188" x="8305800" y="2508250"/>
          <p14:tracePt t="34273" x="8312150" y="2508250"/>
          <p14:tracePt t="34308" x="8318500" y="2508250"/>
          <p14:tracePt t="34330" x="8324850" y="2508250"/>
          <p14:tracePt t="34345" x="8331200" y="2508250"/>
          <p14:tracePt t="34357" x="8337550" y="2508250"/>
          <p14:tracePt t="34370" x="8343900" y="2508250"/>
          <p14:tracePt t="34492" x="8356600" y="2508250"/>
          <p14:tracePt t="34636" x="8362950" y="2508250"/>
          <p14:tracePt t="34652" x="8369300" y="2508250"/>
          <p14:tracePt t="34657" x="8375650" y="2508250"/>
          <p14:tracePt t="34669" x="8388350" y="2508250"/>
          <p14:tracePt t="34687" x="8407400" y="2508250"/>
          <p14:tracePt t="34702" x="8432800" y="2508250"/>
          <p14:tracePt t="34719" x="8445500" y="2508250"/>
          <p14:tracePt t="34736" x="8464550" y="2508250"/>
          <p14:tracePt t="34753" x="8470900" y="2508250"/>
          <p14:tracePt t="34769" x="8477250" y="2508250"/>
          <p14:tracePt t="35709" x="8451850" y="2508250"/>
          <p14:tracePt t="35714" x="8407400" y="2508250"/>
          <p14:tracePt t="35724" x="8337550" y="2508250"/>
          <p14:tracePt t="35737" x="8178800" y="2508250"/>
          <p14:tracePt t="35753" x="8001000" y="2508250"/>
          <p14:tracePt t="35770" x="7829550" y="2489200"/>
          <p14:tracePt t="35787" x="7696200" y="2470150"/>
          <p14:tracePt t="35804" x="7600950" y="2470150"/>
          <p14:tracePt t="35820" x="7537450" y="2470150"/>
          <p14:tracePt t="35837" x="7505700" y="2470150"/>
          <p14:tracePt t="35853" x="7486650" y="2470150"/>
          <p14:tracePt t="35870" x="7473950" y="2470150"/>
          <p14:tracePt t="35887" x="7442200" y="2470150"/>
          <p14:tracePt t="35903" x="7385050" y="2470150"/>
          <p14:tracePt t="35920" x="7321550" y="2470150"/>
          <p14:tracePt t="35936" x="7188200" y="2470150"/>
          <p14:tracePt t="35953" x="7124700" y="2470150"/>
          <p14:tracePt t="35970" x="7061200" y="2470150"/>
          <p14:tracePt t="35987" x="7023100" y="2470150"/>
          <p14:tracePt t="36004" x="7004050" y="2470150"/>
          <p14:tracePt t="36020" x="6997700" y="2470150"/>
          <p14:tracePt t="36109" x="6991350" y="2470150"/>
          <p14:tracePt t="36634" x="6991350" y="2482850"/>
          <p14:tracePt t="36647" x="7010400" y="2508250"/>
          <p14:tracePt t="36663" x="7016750" y="2520950"/>
          <p14:tracePt t="36673" x="7016750" y="2527300"/>
          <p14:tracePt t="36690" x="7016750" y="2540000"/>
          <p14:tracePt t="36861" x="7016750" y="2546350"/>
          <p14:tracePt t="36867" x="7016750" y="2552700"/>
          <p14:tracePt t="38044" x="7004050" y="2552700"/>
          <p14:tracePt t="38083" x="6991350" y="2552700"/>
          <p14:tracePt t="38123" x="6978650" y="2559050"/>
          <p14:tracePt t="38143" x="6965950" y="2559050"/>
          <p14:tracePt t="38148" x="6959600" y="2559050"/>
          <p14:tracePt t="38159" x="6953250" y="2559050"/>
          <p14:tracePt t="38167" x="6927850" y="2559050"/>
          <p14:tracePt t="38184" x="6889750" y="2565400"/>
          <p14:tracePt t="38201" x="6826250" y="2565400"/>
          <p14:tracePt t="38207" x="6781800" y="2565400"/>
          <p14:tracePt t="38218" x="6743700" y="2565400"/>
          <p14:tracePt t="38235" x="6610350" y="2565400"/>
          <p14:tracePt t="38251" x="6508750" y="2565400"/>
          <p14:tracePt t="38268" x="6432550" y="2565400"/>
          <p14:tracePt t="38284" x="6400800" y="2565400"/>
          <p14:tracePt t="38349" x="6407150" y="2571750"/>
          <p14:tracePt t="38355" x="6413500" y="2571750"/>
          <p14:tracePt t="38368" x="6432550" y="2571750"/>
          <p14:tracePt t="38510" x="6413500" y="2571750"/>
          <p14:tracePt t="38516" x="6388100" y="2571750"/>
          <p14:tracePt t="38525" x="6337300" y="2571750"/>
          <p14:tracePt t="38535" x="6254750" y="2571750"/>
          <p14:tracePt t="38551" x="6013450" y="2533650"/>
          <p14:tracePt t="38568" x="5734050" y="2489200"/>
          <p14:tracePt t="38584" x="5518150" y="2457450"/>
          <p14:tracePt t="38601" x="5378450" y="2451100"/>
          <p14:tracePt t="38619" x="5327650" y="2451100"/>
          <p14:tracePt t="38700" x="5321300" y="2451100"/>
          <p14:tracePt t="38718" x="5314950" y="2451100"/>
          <p14:tracePt t="38725" x="5302250" y="2451100"/>
          <p14:tracePt t="38735" x="5295900" y="2451100"/>
          <p14:tracePt t="38797" x="5289550" y="2451100"/>
          <p14:tracePt t="38806" x="5276850" y="2451100"/>
          <p14:tracePt t="38820" x="5270500" y="2451100"/>
          <p14:tracePt t="38827" x="5257800" y="2457450"/>
          <p14:tracePt t="38843" x="5251450" y="2457450"/>
          <p14:tracePt t="38964" x="5245100" y="2463800"/>
          <p14:tracePt t="38981" x="5257800" y="2476500"/>
          <p14:tracePt t="38990" x="5295900" y="2482850"/>
          <p14:tracePt t="38995" x="5340350" y="2489200"/>
          <p14:tracePt t="39006" x="5403850" y="2508250"/>
          <p14:tracePt t="39019" x="5556250" y="2520950"/>
          <p14:tracePt t="39035" x="5784850" y="2559050"/>
          <p14:tracePt t="39052" x="6013450" y="2597150"/>
          <p14:tracePt t="39068" x="6261100" y="2622550"/>
          <p14:tracePt t="39085" x="6699250" y="2686050"/>
          <p14:tracePt t="39102" x="7207250" y="2743200"/>
          <p14:tracePt t="39118" x="7613650" y="2774950"/>
          <p14:tracePt t="39135" x="7867650" y="2787650"/>
          <p14:tracePt t="39152" x="8032750" y="2787650"/>
          <p14:tracePt t="39168" x="8102600" y="2787650"/>
          <p14:tracePt t="39185" x="8121650" y="2787650"/>
          <p14:tracePt t="39207" x="8128000" y="2787650"/>
          <p14:tracePt t="39221" x="8140700" y="2787650"/>
          <p14:tracePt t="39235" x="8223250" y="2787650"/>
          <p14:tracePt t="39252" x="8413750" y="2787650"/>
          <p14:tracePt t="39268" x="8674100" y="2787650"/>
          <p14:tracePt t="39285" x="8959850" y="2749550"/>
          <p14:tracePt t="39302" x="9137650" y="2717800"/>
          <p14:tracePt t="39319" x="9251950" y="2686050"/>
          <p14:tracePt t="39335" x="9290050" y="2673350"/>
          <p14:tracePt t="39352" x="9290050" y="2667000"/>
          <p14:tracePt t="39415" x="9296400" y="2660650"/>
          <p14:tracePt t="39420" x="9302750" y="2660650"/>
          <p14:tracePt t="39427" x="9309100" y="2660650"/>
          <p14:tracePt t="39437" x="9328150" y="2654300"/>
          <p14:tracePt t="39452" x="9366250" y="2654300"/>
          <p14:tracePt t="39469" x="9436100" y="2628900"/>
          <p14:tracePt t="39486" x="9518650" y="2616200"/>
          <p14:tracePt t="39502" x="9607550" y="2609850"/>
          <p14:tracePt t="39519" x="9683750" y="2590800"/>
          <p14:tracePt t="39536" x="9709150" y="2590800"/>
          <p14:tracePt t="39552" x="9721850" y="2590800"/>
          <p14:tracePt t="39628" x="9715500" y="2590800"/>
          <p14:tracePt t="39643" x="9702800" y="2590800"/>
          <p14:tracePt t="39652" x="9696450" y="2590800"/>
          <p14:tracePt t="39663" x="9690100" y="2590800"/>
          <p14:tracePt t="39670" x="9671050" y="2590800"/>
          <p14:tracePt t="39686" x="9639300" y="2590800"/>
          <p14:tracePt t="39702" x="9582150" y="2590800"/>
          <p14:tracePt t="39711" x="9550400" y="2590800"/>
          <p14:tracePt t="39719" x="9525000" y="2590800"/>
          <p14:tracePt t="39736" x="9474200" y="2590800"/>
          <p14:tracePt t="39752" x="9461500" y="2590800"/>
          <p14:tracePt t="39831" x="9474200" y="2590800"/>
          <p14:tracePt t="39836" x="9486900" y="2584450"/>
          <p14:tracePt t="39847" x="9493250" y="2584450"/>
          <p14:tracePt t="39856" x="9493250" y="2578100"/>
          <p14:tracePt t="39869" x="9531350" y="2578100"/>
          <p14:tracePt t="39886" x="9569450" y="2578100"/>
          <p14:tracePt t="39902" x="9645650" y="2578100"/>
          <p14:tracePt t="39919" x="9753600" y="2578100"/>
          <p14:tracePt t="39936" x="9880600" y="2559050"/>
          <p14:tracePt t="39953" x="10001250" y="2552700"/>
          <p14:tracePt t="39969" x="10102850" y="2552700"/>
          <p14:tracePt t="39986" x="10179050" y="2552700"/>
          <p14:tracePt t="40005" x="10318750" y="2552700"/>
          <p14:tracePt t="40019" x="10407650" y="2552700"/>
          <p14:tracePt t="40036" x="10496550" y="2552700"/>
          <p14:tracePt t="40053" x="10547350" y="2552700"/>
          <p14:tracePt t="40069" x="10591800" y="2546350"/>
          <p14:tracePt t="40086" x="10604500" y="2540000"/>
          <p14:tracePt t="40103" x="10617200" y="2540000"/>
          <p14:tracePt t="40136" x="10623550" y="2540000"/>
          <p14:tracePt t="40153" x="10636250" y="2533650"/>
          <p14:tracePt t="40169" x="10642600" y="2527300"/>
          <p14:tracePt t="40187" x="10655300" y="2527300"/>
          <p14:tracePt t="40219" x="10668000" y="2527300"/>
          <p14:tracePt t="40236" x="10680700" y="2520950"/>
          <p14:tracePt t="40253" x="10687050" y="2520950"/>
          <p14:tracePt t="40269" x="10706100" y="2508250"/>
          <p14:tracePt t="40286" x="10744200" y="2508250"/>
          <p14:tracePt t="40303" x="10839450" y="2508250"/>
          <p14:tracePt t="40319" x="10972800" y="2508250"/>
          <p14:tracePt t="40336" x="11176000" y="2508250"/>
          <p14:tracePt t="40353" x="11385550" y="2508250"/>
          <p14:tracePt t="40370" x="11563350" y="2508250"/>
          <p14:tracePt t="40387" x="11677650" y="2508250"/>
          <p14:tracePt t="40405" x="11741150" y="2508250"/>
          <p14:tracePt t="40420" x="11747500" y="2508250"/>
          <p14:tracePt t="41093" x="11760200" y="2508250"/>
          <p14:tracePt t="41108" x="11766550" y="2508250"/>
          <p14:tracePt t="41117" x="11766550" y="2501900"/>
          <p14:tracePt t="41189" x="11772900" y="2501900"/>
          <p14:tracePt t="41223" x="11779250" y="2501900"/>
          <p14:tracePt t="41230" x="11791950" y="2501900"/>
          <p14:tracePt t="41239" x="11798300" y="2501900"/>
          <p14:tracePt t="41250" x="11811000" y="2501900"/>
          <p14:tracePt t="41268" x="11830050" y="2508250"/>
          <p14:tracePt t="41284" x="11855450" y="2520950"/>
          <p14:tracePt t="41317" x="11861800" y="2520950"/>
          <p14:tracePt t="41348" x="11868150" y="2520950"/>
          <p14:tracePt t="41920" x="11874500" y="2520950"/>
          <p14:tracePt t="41927" x="11830050" y="2527300"/>
          <p14:tracePt t="41936" x="11722100" y="2527300"/>
          <p14:tracePt t="41945" x="11576050" y="2527300"/>
          <p14:tracePt t="41961" x="11379200" y="2527300"/>
          <p14:tracePt t="41978" x="11233150" y="2540000"/>
          <p14:tracePt t="41995" x="11112500" y="2552700"/>
          <p14:tracePt t="42012" x="10845800" y="2590800"/>
          <p14:tracePt t="42028" x="10610850" y="2597150"/>
          <p14:tracePt t="42045" x="10420350" y="2597150"/>
          <p14:tracePt t="42061" x="10287000" y="2628900"/>
          <p14:tracePt t="42078" x="10210800" y="2635250"/>
          <p14:tracePt t="42095" x="10166350" y="2654300"/>
          <p14:tracePt t="42112" x="10160000" y="2654300"/>
          <p14:tracePt t="42128" x="10153650" y="2660650"/>
          <p14:tracePt t="42169" x="10147300" y="2660650"/>
          <p14:tracePt t="42178" x="10134600" y="2660650"/>
          <p14:tracePt t="42195" x="10121900" y="2667000"/>
          <p14:tracePt t="42212" x="10090150" y="2679700"/>
          <p14:tracePt t="42228" x="10007600" y="2692400"/>
          <p14:tracePt t="42245" x="9899650" y="2698750"/>
          <p14:tracePt t="42262" x="9772650" y="2724150"/>
          <p14:tracePt t="42279" x="9632950" y="2736850"/>
          <p14:tracePt t="42295" x="9518650" y="2762250"/>
          <p14:tracePt t="42312" x="9436100" y="2762250"/>
          <p14:tracePt t="42329" x="9378950" y="2762250"/>
          <p14:tracePt t="42345" x="9340850" y="2762250"/>
          <p14:tracePt t="42362" x="9302750" y="2762250"/>
          <p14:tracePt t="42379" x="9264650" y="2762250"/>
          <p14:tracePt t="42396" x="9220200" y="2762250"/>
          <p14:tracePt t="42412" x="9194800" y="2762250"/>
          <p14:tracePt t="43056" x="9182100" y="2762250"/>
          <p14:tracePt t="43064" x="9175750" y="2755900"/>
          <p14:tracePt t="43072" x="9156700" y="2743200"/>
          <p14:tracePt t="43080" x="9144000" y="2730500"/>
          <p14:tracePt t="43096" x="9099550" y="2698750"/>
          <p14:tracePt t="43113" x="9055100" y="2673350"/>
          <p14:tracePt t="43130" x="8991600" y="2647950"/>
          <p14:tracePt t="43147" x="8959850" y="2628900"/>
          <p14:tracePt t="43165" x="8928100" y="2616200"/>
          <p14:tracePt t="43180" x="8909050" y="2603500"/>
          <p14:tracePt t="43197" x="8845550" y="2584450"/>
          <p14:tracePt t="43213" x="8788400" y="2571750"/>
          <p14:tracePt t="43230" x="8724900" y="2546350"/>
          <p14:tracePt t="43247" x="8674100" y="2533650"/>
          <p14:tracePt t="43263" x="8616950" y="2514600"/>
          <p14:tracePt t="43272" x="8597900" y="2508250"/>
          <p14:tracePt t="43280" x="8578850" y="2508250"/>
          <p14:tracePt t="43297" x="8553450" y="2508250"/>
          <p14:tracePt t="43313" x="8509000" y="2489200"/>
          <p14:tracePt t="43330" x="8502650" y="2489200"/>
          <p14:tracePt t="53644" x="8496300" y="2482850"/>
          <p14:tracePt t="54012" x="8489950" y="2482850"/>
          <p14:tracePt t="54019" x="8483600" y="2482850"/>
          <p14:tracePt t="54027" x="8477250" y="2482850"/>
          <p14:tracePt t="54042" x="8464550" y="2482850"/>
          <p14:tracePt t="54061" x="8458200" y="2489200"/>
          <p14:tracePt t="54213" x="8445500" y="2489200"/>
          <p14:tracePt t="54218" x="8420100" y="2489200"/>
          <p14:tracePt t="54226" x="8388350" y="2489200"/>
          <p14:tracePt t="54237" x="8324850" y="2489200"/>
          <p14:tracePt t="54252" x="8191500" y="2489200"/>
          <p14:tracePt t="54269" x="8032750" y="2489200"/>
          <p14:tracePt t="54286" x="7861300" y="2514600"/>
          <p14:tracePt t="54302" x="7677150" y="2527300"/>
          <p14:tracePt t="54319" x="7467600" y="2533650"/>
          <p14:tracePt t="54336" x="7181850" y="2565400"/>
          <p14:tracePt t="54353" x="6807200" y="2571750"/>
          <p14:tracePt t="54370" x="6330950" y="2571750"/>
          <p14:tracePt t="54386" x="5683250" y="2571750"/>
          <p14:tracePt t="54403" x="5283200" y="2597150"/>
          <p14:tracePt t="54419" x="4914900" y="2647950"/>
          <p14:tracePt t="54436" x="4622800" y="2711450"/>
          <p14:tracePt t="54452" x="4343400" y="2781300"/>
          <p14:tracePt t="54469" x="4114800" y="2825750"/>
          <p14:tracePt t="54486" x="3905250" y="2844800"/>
          <p14:tracePt t="54502" x="3727450" y="2876550"/>
          <p14:tracePt t="54519" x="3562350" y="2895600"/>
          <p14:tracePt t="54536" x="3397250" y="2927350"/>
          <p14:tracePt t="54556" x="3225800" y="2971800"/>
          <p14:tracePt t="54569" x="3054350" y="3016250"/>
          <p14:tracePt t="54586" x="2813050" y="3060700"/>
          <p14:tracePt t="54603" x="2673350" y="3086100"/>
          <p14:tracePt t="54619" x="2597150" y="3092450"/>
          <p14:tracePt t="54636" x="2559050" y="3098800"/>
          <p14:tracePt t="54653" x="2540000" y="3098800"/>
          <p14:tracePt t="54669" x="2533650" y="3098800"/>
          <p14:tracePt t="55373" x="2514600" y="3098800"/>
          <p14:tracePt t="55379" x="2482850" y="3105150"/>
          <p14:tracePt t="55388" x="2444750" y="3117850"/>
          <p14:tracePt t="55397" x="2400300" y="3117850"/>
          <p14:tracePt t="55414" x="2381250" y="3136900"/>
          <p14:tracePt t="55431" x="2362200" y="3155950"/>
          <p14:tracePt t="55447" x="2330450" y="3213100"/>
          <p14:tracePt t="55456" x="2311400" y="3238500"/>
          <p14:tracePt t="55464" x="2298700" y="3257550"/>
          <p14:tracePt t="55480" x="2260600" y="3295650"/>
          <p14:tracePt t="55498" x="2159000" y="3359150"/>
          <p14:tracePt t="55515" x="2076450" y="3390900"/>
          <p14:tracePt t="55530" x="1987550" y="3416300"/>
          <p14:tracePt t="55547" x="1905000" y="3435350"/>
          <p14:tracePt t="55564" x="1847850" y="3441700"/>
          <p14:tracePt t="55581" x="1816100" y="3454400"/>
          <p14:tracePt t="55597" x="1809750" y="3454400"/>
          <p14:tracePt t="55614" x="1803400" y="3454400"/>
          <p14:tracePt t="55654" x="1797050" y="3454400"/>
          <p14:tracePt t="55664" x="1790700" y="3460750"/>
          <p14:tracePt t="56236" x="1803400" y="3460750"/>
          <p14:tracePt t="56245" x="1816100" y="3460750"/>
          <p14:tracePt t="56251" x="1847850" y="3460750"/>
          <p14:tracePt t="56260" x="1860550" y="3460750"/>
          <p14:tracePt t="56276" x="1873250" y="3460750"/>
          <p14:tracePt t="56414" x="1879600" y="3454400"/>
          <p14:tracePt t="56420" x="1879600" y="3448050"/>
          <p14:tracePt t="56430" x="1866900" y="3435350"/>
          <p14:tracePt t="56443" x="1816100" y="3416300"/>
          <p14:tracePt t="56459" x="1765300" y="3390900"/>
          <p14:tracePt t="56476" x="1746250" y="3384550"/>
          <p14:tracePt t="56493" x="1714500" y="3371850"/>
          <p14:tracePt t="56510" x="1695450" y="3365500"/>
          <p14:tracePt t="56527" x="1682750" y="3365500"/>
          <p14:tracePt t="56543" x="1670050" y="3359150"/>
          <p14:tracePt t="56576" x="1663700" y="3359150"/>
          <p14:tracePt t="56593" x="1657350" y="3359150"/>
          <p14:tracePt t="56610" x="1651000" y="3359150"/>
          <p14:tracePt t="56804" x="1644650" y="3359150"/>
          <p14:tracePt t="56813" x="1631950" y="3359150"/>
          <p14:tracePt t="56820" x="1619250" y="3346450"/>
          <p14:tracePt t="56828" x="1606550" y="3333750"/>
          <p14:tracePt t="56844" x="1581150" y="3308350"/>
          <p14:tracePt t="56861" x="1555750" y="3295650"/>
          <p14:tracePt t="56877" x="1543050" y="3276600"/>
          <p14:tracePt t="56894" x="1524000" y="3257550"/>
          <p14:tracePt t="56911" x="1511300" y="3251200"/>
          <p14:tracePt t="56928" x="1504950" y="3238500"/>
          <p14:tracePt t="56944" x="1492250" y="3225800"/>
          <p14:tracePt t="57024" x="1485900" y="3225800"/>
          <p14:tracePt t="57060" x="1479550" y="3225800"/>
          <p14:tracePt t="57079" x="1473200" y="3225800"/>
          <p14:tracePt t="57095" x="1466850" y="3225800"/>
          <p14:tracePt t="57103" x="1460500" y="3225800"/>
          <p14:tracePt t="57111" x="1447800" y="3225800"/>
          <p14:tracePt t="57128" x="1422400" y="3225800"/>
          <p14:tracePt t="57145" x="1390650" y="3225800"/>
          <p14:tracePt t="57161" x="1352550" y="3225800"/>
          <p14:tracePt t="57179" x="1320800" y="3206750"/>
          <p14:tracePt t="57196" x="1289050" y="3200400"/>
          <p14:tracePt t="57211" x="1270000" y="3194050"/>
          <p14:tracePt t="57245" x="1263650" y="3187700"/>
          <p14:tracePt t="57261" x="1250950" y="3175000"/>
          <p14:tracePt t="57278" x="1244600" y="3175000"/>
          <p14:tracePt t="57295" x="1231900" y="3168650"/>
          <p14:tracePt t="57311" x="1212850" y="3149600"/>
          <p14:tracePt t="57328" x="1200150" y="3149600"/>
          <p14:tracePt t="57345" x="1193800" y="3149600"/>
          <p14:tracePt t="57406" x="1187450" y="3143250"/>
          <p14:tracePt t="57416" x="1181100" y="3143250"/>
          <p14:tracePt t="57422" x="1174750" y="3136900"/>
          <p14:tracePt t="57438" x="1168400" y="3136900"/>
          <p14:tracePt t="57775" x="1174750" y="3136900"/>
          <p14:tracePt t="57783" x="1181100" y="3136900"/>
          <p14:tracePt t="57790" x="1193800" y="3136900"/>
          <p14:tracePt t="57806" x="1206500" y="3136900"/>
          <p14:tracePt t="57822" x="1212850" y="3136900"/>
          <p14:tracePt t="57833" x="1219200" y="3136900"/>
          <p14:tracePt t="57850" x="1225550" y="3136900"/>
          <p14:tracePt t="57867" x="1231900" y="3136900"/>
          <p14:tracePt t="57904" x="1238250" y="3136900"/>
          <p14:tracePt t="57911" x="1244600" y="3136900"/>
          <p14:tracePt t="57927" x="1250950" y="3143250"/>
          <p14:tracePt t="57933" x="1270000" y="3143250"/>
          <p14:tracePt t="57950" x="1308100" y="3143250"/>
          <p14:tracePt t="57967" x="1365250" y="3143250"/>
          <p14:tracePt t="57983" x="1428750" y="3143250"/>
          <p14:tracePt t="57991" x="1460500" y="3143250"/>
          <p14:tracePt t="58000" x="1498600" y="3143250"/>
          <p14:tracePt t="58017" x="1568450" y="3143250"/>
          <p14:tracePt t="58033" x="1612900" y="3143250"/>
          <p14:tracePt t="58050" x="1644650" y="3143250"/>
          <p14:tracePt t="58067" x="1663700" y="3143250"/>
          <p14:tracePt t="58083" x="1676400" y="3143250"/>
          <p14:tracePt t="58100" x="1695450" y="3143250"/>
          <p14:tracePt t="58117" x="1720850" y="3143250"/>
          <p14:tracePt t="58134" x="1746250" y="3143250"/>
          <p14:tracePt t="58150" x="1790700" y="3155950"/>
          <p14:tracePt t="58167" x="1847850" y="3168650"/>
          <p14:tracePt t="58184" x="1898650" y="3175000"/>
          <p14:tracePt t="58200" x="1949450" y="3187700"/>
          <p14:tracePt t="58217" x="1968500" y="3187700"/>
          <p14:tracePt t="58234" x="1981200" y="3187700"/>
          <p14:tracePt t="58267" x="1987550" y="3187700"/>
          <p14:tracePt t="58423" x="1993900" y="3187700"/>
          <p14:tracePt t="58492" x="2006600" y="3187700"/>
          <p14:tracePt t="58500" x="2012950" y="3187700"/>
          <p14:tracePt t="58535" x="2019300" y="3187700"/>
          <p14:tracePt t="58567" x="2025650" y="3181350"/>
          <p14:tracePt t="58624" x="2038350" y="3181350"/>
          <p14:tracePt t="58663" x="2044700" y="3181350"/>
          <p14:tracePt t="58679" x="2051050" y="3181350"/>
          <p14:tracePt t="58688" x="2063750" y="3181350"/>
          <p14:tracePt t="58696" x="2089150" y="3181350"/>
          <p14:tracePt t="58704" x="2095500" y="3181350"/>
          <p14:tracePt t="58717" x="2152650" y="3181350"/>
          <p14:tracePt t="58734" x="2216150" y="3181350"/>
          <p14:tracePt t="58751" x="2286000" y="3181350"/>
          <p14:tracePt t="58767" x="2330450" y="3168650"/>
          <p14:tracePt t="58784" x="2343150" y="3162300"/>
          <p14:tracePt t="58801" x="2349500" y="3162300"/>
          <p14:tracePt t="58818" x="2355850" y="3162300"/>
          <p14:tracePt t="58834" x="2362200" y="3162300"/>
          <p14:tracePt t="58852" x="2381250" y="3162300"/>
          <p14:tracePt t="58869" x="2413000" y="3155950"/>
          <p14:tracePt t="58884" x="2419350" y="3149600"/>
          <p14:tracePt t="58901" x="2438400" y="3149600"/>
          <p14:tracePt t="58918" x="2457450" y="3149600"/>
          <p14:tracePt t="58934" x="2470150" y="3143250"/>
          <p14:tracePt t="58951" x="2482850" y="3143250"/>
          <p14:tracePt t="58984" x="2489200" y="3143250"/>
          <p14:tracePt t="59001" x="2495550" y="3143250"/>
          <p14:tracePt t="59018" x="2508250" y="3143250"/>
          <p14:tracePt t="59034" x="2527300" y="3143250"/>
          <p14:tracePt t="59051" x="2546350" y="3143250"/>
          <p14:tracePt t="59068" x="2597150" y="3143250"/>
          <p14:tracePt t="59084" x="2628900" y="3143250"/>
          <p14:tracePt t="59101" x="2654300" y="3143250"/>
          <p14:tracePt t="59118" x="2679700" y="3143250"/>
          <p14:tracePt t="59134" x="2698750" y="3136900"/>
          <p14:tracePt t="59151" x="2724150" y="3136900"/>
          <p14:tracePt t="59168" x="2749550" y="3136900"/>
          <p14:tracePt t="59184" x="2787650" y="3136900"/>
          <p14:tracePt t="59201" x="2838450" y="3130550"/>
          <p14:tracePt t="59218" x="2882900" y="3124200"/>
          <p14:tracePt t="59234" x="2946400" y="3124200"/>
          <p14:tracePt t="59251" x="3035300" y="3124200"/>
          <p14:tracePt t="59267" x="3143250" y="3124200"/>
          <p14:tracePt t="59284" x="3206750" y="3124200"/>
          <p14:tracePt t="59301" x="3244850" y="3111500"/>
          <p14:tracePt t="59318" x="3263900" y="3105150"/>
          <p14:tracePt t="59335" x="3270250" y="3105150"/>
          <p14:tracePt t="59440" x="3276600" y="3105150"/>
          <p14:tracePt t="59455" x="3282950" y="3105150"/>
          <p14:tracePt t="59461" x="3289300" y="3105150"/>
          <p14:tracePt t="59493" x="3295650" y="3105150"/>
          <p14:tracePt t="60440" x="3270250" y="3105150"/>
          <p14:tracePt t="60449" x="3251200" y="3105150"/>
          <p14:tracePt t="60453" x="3219450" y="3105150"/>
          <p14:tracePt t="60465" x="3175000" y="3105150"/>
          <p14:tracePt t="60476" x="3048000" y="3105150"/>
          <p14:tracePt t="60493" x="2838450" y="3105150"/>
          <p14:tracePt t="60509" x="2584450" y="3105150"/>
          <p14:tracePt t="60526" x="2343150" y="3105150"/>
          <p14:tracePt t="60543" x="2184400" y="3105150"/>
          <p14:tracePt t="60559" x="2133600" y="3105150"/>
          <p14:tracePt t="60576" x="2127250" y="3105150"/>
          <p14:tracePt t="60654" x="2120900" y="3105150"/>
          <p14:tracePt t="60664" x="2114550" y="3111500"/>
          <p14:tracePt t="61495" x="2108200" y="3111500"/>
          <p14:tracePt t="61526" x="2101850" y="3111500"/>
          <p14:tracePt t="61542" x="2089150" y="3111500"/>
          <p14:tracePt t="61551" x="2082800" y="3111500"/>
          <p14:tracePt t="61569" x="2076450" y="3111500"/>
          <p14:tracePt t="61584" x="2070100" y="3111500"/>
          <p14:tracePt t="61592" x="2063750" y="3111500"/>
          <p14:tracePt t="61601" x="2057400" y="3111500"/>
          <p14:tracePt t="61622" x="2044700" y="3105150"/>
          <p14:tracePt t="61647" x="2038350" y="3105150"/>
          <p14:tracePt t="61654" x="2032000" y="3105150"/>
          <p14:tracePt t="61670" x="2019300" y="3105150"/>
          <p14:tracePt t="61681" x="2012950" y="3105150"/>
          <p14:tracePt t="61695" x="1987550" y="3098800"/>
          <p14:tracePt t="61712" x="1962150" y="3086100"/>
          <p14:tracePt t="61729" x="1949450" y="3079750"/>
          <p14:tracePt t="62654" x="1949450" y="3073400"/>
          <p14:tracePt t="62694" x="1962150" y="3073400"/>
          <p14:tracePt t="62705" x="1993900" y="3073400"/>
          <p14:tracePt t="62713" x="2038350" y="3073400"/>
          <p14:tracePt t="62730" x="2101850" y="3073400"/>
          <p14:tracePt t="62746" x="2146300" y="3073400"/>
          <p14:tracePt t="62763" x="2178050" y="3067050"/>
          <p14:tracePt t="62779" x="2190750" y="3067050"/>
          <p14:tracePt t="62813" x="2190750" y="3060700"/>
          <p14:tracePt t="62913" x="2190750" y="3054350"/>
          <p14:tracePt t="62918" x="2197100" y="3054350"/>
          <p14:tracePt t="62930" x="2203450" y="3054350"/>
          <p14:tracePt t="62946" x="2235200" y="3054350"/>
          <p14:tracePt t="62963" x="2279650" y="3054350"/>
          <p14:tracePt t="62980" x="2324100" y="3054350"/>
          <p14:tracePt t="62997" x="2349500" y="3054350"/>
          <p14:tracePt t="63015" x="2374900" y="3054350"/>
          <p14:tracePt t="63030" x="2387600" y="3054350"/>
          <p14:tracePt t="63048" x="2393950" y="3054350"/>
          <p14:tracePt t="63063" x="2400300" y="3054350"/>
          <p14:tracePt t="63087" x="2413000" y="3054350"/>
          <p14:tracePt t="63102" x="2419350" y="3054350"/>
          <p14:tracePt t="63145" x="2425700" y="3054350"/>
          <p14:tracePt t="63159" x="2438400" y="3054350"/>
          <p14:tracePt t="63199" x="2444750" y="3054350"/>
          <p14:tracePt t="63233" x="2451100" y="3048000"/>
          <p14:tracePt t="64137" x="2444750" y="3048000"/>
          <p14:tracePt t="64151" x="2438400" y="3048000"/>
          <p14:tracePt t="64160" x="2425700" y="3048000"/>
          <p14:tracePt t="64170" x="2419350" y="3048000"/>
          <p14:tracePt t="64187" x="2381250" y="3048000"/>
          <p14:tracePt t="64204" x="2298700" y="3060700"/>
          <p14:tracePt t="64220" x="2184400" y="3067050"/>
          <p14:tracePt t="64237" x="2063750" y="3073400"/>
          <p14:tracePt t="64255" x="1981200" y="3092450"/>
          <p14:tracePt t="64472" x="1968500" y="3092450"/>
          <p14:tracePt t="64498" x="1962150" y="3092450"/>
          <p14:tracePt t="64512" x="1962150" y="3098800"/>
          <p14:tracePt t="64768" x="1981200" y="3098800"/>
          <p14:tracePt t="64778" x="1993900" y="3098800"/>
          <p14:tracePt t="64783" x="2019300" y="3098800"/>
          <p14:tracePt t="64791" x="2044700" y="3098800"/>
          <p14:tracePt t="64808" x="2076450" y="3098800"/>
          <p14:tracePt t="64825" x="2101850" y="3098800"/>
          <p14:tracePt t="64842" x="2120900" y="3098800"/>
          <p14:tracePt t="64875" x="2152650" y="3098800"/>
          <p14:tracePt t="64892" x="2190750" y="3098800"/>
          <p14:tracePt t="64908" x="2216150" y="3098800"/>
          <p14:tracePt t="64925" x="2254250" y="3098800"/>
          <p14:tracePt t="64942" x="2286000" y="3098800"/>
          <p14:tracePt t="64958" x="2311400" y="3098800"/>
          <p14:tracePt t="64975" x="2317750" y="3098800"/>
          <p14:tracePt t="64992" x="2324100" y="3098800"/>
          <p14:tracePt t="65058" x="2343150" y="3098800"/>
          <p14:tracePt t="65081" x="2349500" y="3098800"/>
          <p14:tracePt t="65087" x="2368550" y="3098800"/>
          <p14:tracePt t="65098" x="2374900" y="3098800"/>
          <p14:tracePt t="65108" x="2393950" y="3092450"/>
          <p14:tracePt t="65125" x="2419350" y="3086100"/>
          <p14:tracePt t="65142" x="2432050" y="3086100"/>
          <p14:tracePt t="65159" x="2438400" y="3086100"/>
          <p14:tracePt t="65175" x="2444750" y="3086100"/>
          <p14:tracePt t="65610" x="2432050" y="3086100"/>
          <p14:tracePt t="65616" x="2425700" y="3086100"/>
          <p14:tracePt t="65626" x="2419350" y="3086100"/>
          <p14:tracePt t="65643" x="2400300" y="3086100"/>
          <p14:tracePt t="65660" x="2393950" y="3086100"/>
          <p14:tracePt t="65699" x="2381250" y="3086100"/>
          <p14:tracePt t="65720" x="2374900" y="3086100"/>
          <p14:tracePt t="65729" x="2368550" y="3086100"/>
          <p14:tracePt t="65743" x="2349500" y="3086100"/>
          <p14:tracePt t="65760" x="2336800" y="3086100"/>
          <p14:tracePt t="65777" x="2324100" y="3086100"/>
          <p14:tracePt t="65811" x="2311400" y="3086100"/>
          <p14:tracePt t="65939" x="2305050" y="3086100"/>
          <p14:tracePt t="65949" x="2298700" y="3086100"/>
          <p14:tracePt t="65957" x="2292350" y="3086100"/>
          <p14:tracePt t="65960" x="2279650" y="3086100"/>
          <p14:tracePt t="65976" x="2260600" y="3086100"/>
          <p14:tracePt t="65993" x="2228850" y="3086100"/>
          <p14:tracePt t="66010" x="2197100" y="3086100"/>
          <p14:tracePt t="66027" x="2165350" y="3086100"/>
          <p14:tracePt t="66044" x="2139950" y="3086100"/>
          <p14:tracePt t="66060" x="2120900" y="3086100"/>
          <p14:tracePt t="66077" x="2114550" y="3086100"/>
          <p14:tracePt t="66104" x="2101850" y="3086100"/>
          <p14:tracePt t="66152" x="2095500" y="3086100"/>
          <p14:tracePt t="66793" x="2089150" y="3086100"/>
          <p14:tracePt t="66801" x="2076450" y="3086100"/>
          <p14:tracePt t="66809" x="2051050" y="3086100"/>
          <p14:tracePt t="66819" x="2038350" y="3086100"/>
          <p14:tracePt t="66835" x="2025650" y="3086100"/>
          <p14:tracePt t="66852" x="2019300" y="3086100"/>
          <p14:tracePt t="66869" x="2012950" y="3086100"/>
          <p14:tracePt t="66885" x="2006600" y="3086100"/>
          <p14:tracePt t="66955" x="2000250" y="3086100"/>
          <p14:tracePt t="66973" x="1993900" y="3086100"/>
          <p14:tracePt t="66988" x="1981200" y="3086100"/>
          <p14:tracePt t="66996" x="1974850" y="3079750"/>
          <p14:tracePt t="67012" x="1968500" y="3079750"/>
          <p14:tracePt t="67028" x="1949450" y="3079750"/>
          <p14:tracePt t="67035" x="1949450" y="3073400"/>
          <p14:tracePt t="67585" x="1930400" y="3073400"/>
          <p14:tracePt t="67593" x="1924050" y="3073400"/>
          <p14:tracePt t="67601" x="1905000" y="3073400"/>
          <p14:tracePt t="67609" x="1898650" y="3073400"/>
          <p14:tracePt t="67626" x="1892300" y="3073400"/>
          <p14:tracePt t="67642" x="1879600" y="3073400"/>
          <p14:tracePt t="67769" x="1873250" y="3073400"/>
          <p14:tracePt t="67848" x="1866900" y="3073400"/>
          <p14:tracePt t="69348" x="1860550" y="3073400"/>
          <p14:tracePt t="69396" x="1860550" y="3092450"/>
          <p14:tracePt t="70405" x="1879600" y="3092450"/>
          <p14:tracePt t="70411" x="1911350" y="3105150"/>
          <p14:tracePt t="70423" x="1943100" y="3105150"/>
          <p14:tracePt t="70445" x="2057400" y="3124200"/>
          <p14:tracePt t="70462" x="2139950" y="3130550"/>
          <p14:tracePt t="70479" x="2184400" y="3136900"/>
          <p14:tracePt t="70495" x="2197100" y="3136900"/>
          <p14:tracePt t="70594" x="2203450" y="3136900"/>
          <p14:tracePt t="70619" x="2209800" y="3136900"/>
          <p14:tracePt t="70650" x="2222500" y="3136900"/>
          <p14:tracePt t="70696" x="2228850" y="3136900"/>
          <p14:tracePt t="70707" x="2235200" y="3136900"/>
          <p14:tracePt t="70716" x="2241550" y="3136900"/>
          <p14:tracePt t="70733" x="2247900" y="3136900"/>
          <p14:tracePt t="70746" x="2254250" y="3130550"/>
          <p14:tracePt t="70765" x="2266950" y="3124200"/>
          <p14:tracePt t="70781" x="2273300" y="3124200"/>
          <p14:tracePt t="70804" x="2279650" y="3117850"/>
          <p14:tracePt t="70812" x="2298700" y="3117850"/>
          <p14:tracePt t="70829" x="2311400" y="3111500"/>
          <p14:tracePt t="70845" x="2317750" y="3111500"/>
          <p14:tracePt t="70862" x="2324100" y="3105150"/>
          <p14:tracePt t="70890" x="2330450" y="3105150"/>
          <p14:tracePt t="70916" x="2336800" y="3105150"/>
          <p14:tracePt t="70922" x="2349500" y="3098800"/>
          <p14:tracePt t="70949" x="2355850" y="3098800"/>
          <p14:tracePt t="70955" x="2362200" y="3098800"/>
          <p14:tracePt t="70966" x="2368550" y="3092450"/>
          <p14:tracePt t="71053" x="2374900" y="3092450"/>
          <p14:tracePt t="71067" x="2387600" y="3086100"/>
          <p14:tracePt t="71093" x="2393950" y="3086100"/>
          <p14:tracePt t="71115" x="2400300" y="3079750"/>
          <p14:tracePt t="71181" x="2406650" y="3073400"/>
          <p14:tracePt t="71799" x="2400300" y="3073400"/>
          <p14:tracePt t="71821" x="2374900" y="3073400"/>
          <p14:tracePt t="71830" x="2368550" y="3073400"/>
          <p14:tracePt t="71835" x="2336800" y="3073400"/>
          <p14:tracePt t="71845" x="2311400" y="3073400"/>
          <p14:tracePt t="71858" x="2235200" y="3073400"/>
          <p14:tracePt t="71873" x="2171700" y="3073400"/>
          <p14:tracePt t="71890" x="2120900" y="3073400"/>
          <p14:tracePt t="71907" x="2095500" y="3073400"/>
          <p14:tracePt t="71923" x="2089150" y="3073400"/>
          <p14:tracePt t="72006" x="2082800" y="3073400"/>
          <p14:tracePt t="72043" x="2070100" y="3073400"/>
          <p14:tracePt t="72060" x="2063750" y="3073400"/>
          <p14:tracePt t="72077" x="2057400" y="3073400"/>
          <p14:tracePt t="72092" x="2044700" y="3073400"/>
          <p14:tracePt t="72107" x="2032000" y="3073400"/>
          <p14:tracePt t="72114" x="2025650" y="3073400"/>
          <p14:tracePt t="72124" x="2012950" y="3073400"/>
          <p14:tracePt t="72141" x="1993900" y="3073400"/>
          <p14:tracePt t="72157" x="1981200" y="3073400"/>
          <p14:tracePt t="72174" x="1974850" y="3073400"/>
          <p14:tracePt t="72246" x="1968500" y="3073400"/>
          <p14:tracePt t="72285" x="1962150" y="3073400"/>
          <p14:tracePt t="72398" x="1955800" y="3073400"/>
          <p14:tracePt t="72445" x="1949450" y="3073400"/>
          <p14:tracePt t="72483" x="1943100" y="3073400"/>
          <p14:tracePt t="72731" x="1962150" y="3073400"/>
          <p14:tracePt t="72741" x="1987550" y="3073400"/>
          <p14:tracePt t="72747" x="2000250" y="3073400"/>
          <p14:tracePt t="72758" x="2019300" y="3073400"/>
          <p14:tracePt t="72771" x="2057400" y="3073400"/>
          <p14:tracePt t="72788" x="2089150" y="3073400"/>
          <p14:tracePt t="72805" x="2114550" y="3073400"/>
          <p14:tracePt t="72821" x="2139950" y="3073400"/>
          <p14:tracePt t="72838" x="2152650" y="3073400"/>
          <p14:tracePt t="72855" x="2159000" y="3073400"/>
          <p14:tracePt t="72871" x="2171700" y="3073400"/>
          <p14:tracePt t="72888" x="2178050" y="3073400"/>
          <p14:tracePt t="72904" x="2184400" y="3073400"/>
          <p14:tracePt t="72921" x="2190750" y="3073400"/>
          <p14:tracePt t="72942" x="2197100" y="3073400"/>
          <p14:tracePt t="72956" x="2209800" y="3073400"/>
          <p14:tracePt t="72972" x="2228850" y="3073400"/>
          <p14:tracePt t="72988" x="2247900" y="3073400"/>
          <p14:tracePt t="73005" x="2254250" y="3073400"/>
          <p14:tracePt t="73021" x="2279650" y="3073400"/>
          <p14:tracePt t="73038" x="2311400" y="3073400"/>
          <p14:tracePt t="73055" x="2330450" y="3073400"/>
          <p14:tracePt t="73071" x="2343150" y="3060700"/>
          <p14:tracePt t="73088" x="2362200" y="3060700"/>
          <p14:tracePt t="73105" x="2374900" y="3060700"/>
          <p14:tracePt t="73122" x="2381250" y="3054350"/>
          <p14:tracePt t="73340" x="2387600" y="3054350"/>
          <p14:tracePt t="73356" x="2406650" y="3048000"/>
          <p14:tracePt t="73372" x="2413000" y="3048000"/>
          <p14:tracePt t="73379" x="2425700" y="3048000"/>
          <p14:tracePt t="73438" x="2432050" y="3048000"/>
          <p14:tracePt t="75573" x="2425700" y="3048000"/>
          <p14:tracePt t="75582" x="2406650" y="3048000"/>
          <p14:tracePt t="78168" x="2413000" y="3048000"/>
          <p14:tracePt t="78174" x="2419350" y="3048000"/>
          <p14:tracePt t="78664" x="2425700" y="3048000"/>
          <p14:tracePt t="78694" x="2425700" y="3054350"/>
          <p14:tracePt t="78702" x="2425700" y="3060700"/>
          <p14:tracePt t="78728" x="2406650" y="3060700"/>
          <p14:tracePt t="78743" x="2400300" y="3060700"/>
          <p14:tracePt t="78752" x="2387600" y="3060700"/>
          <p14:tracePt t="78761" x="2387600" y="3067050"/>
          <p14:tracePt t="78771" x="2381250" y="3067050"/>
          <p14:tracePt t="78787" x="2355850" y="3079750"/>
          <p14:tracePt t="78804" x="2336800" y="3079750"/>
          <p14:tracePt t="78809" x="2330450" y="3086100"/>
          <p14:tracePt t="78824" x="2311400" y="3086100"/>
          <p14:tracePt t="78838" x="2286000" y="3086100"/>
          <p14:tracePt t="78854" x="2273300" y="3086100"/>
          <p14:tracePt t="78871" x="2235200" y="3086100"/>
          <p14:tracePt t="78888" x="2197100" y="3092450"/>
          <p14:tracePt t="78905" x="2171700" y="3092450"/>
          <p14:tracePt t="78921" x="2133600" y="3092450"/>
          <p14:tracePt t="78938" x="2101850" y="3092450"/>
          <p14:tracePt t="78954" x="2089150" y="3092450"/>
          <p14:tracePt t="78971" x="2082800" y="3092450"/>
          <p14:tracePt t="78988" x="2070100" y="3092450"/>
          <p14:tracePt t="79004" x="2063750" y="3092450"/>
          <p14:tracePt t="79021" x="2057400" y="3092450"/>
          <p14:tracePt t="79041" x="2044700" y="3092450"/>
          <p14:tracePt t="79110" x="2038350" y="3092450"/>
          <p14:tracePt t="79128" x="2032000" y="3092450"/>
          <p14:tracePt t="79135" x="2019300" y="3092450"/>
          <p14:tracePt t="79144" x="2012950" y="3092450"/>
          <p14:tracePt t="79154" x="2000250" y="3092450"/>
          <p14:tracePt t="79171" x="1987550" y="3079750"/>
          <p14:tracePt t="79188" x="1981200" y="3079750"/>
          <p14:tracePt t="79205" x="1968500" y="3073400"/>
          <p14:tracePt t="79224" x="1955800" y="3067050"/>
          <p14:tracePt t="79377" x="1949450" y="3060700"/>
          <p14:tracePt t="79641" x="1955800" y="3060700"/>
          <p14:tracePt t="79646" x="1968500" y="3060700"/>
          <p14:tracePt t="79663" x="1987550" y="3067050"/>
          <p14:tracePt t="79671" x="1993900" y="3067050"/>
          <p14:tracePt t="79682" x="2012950" y="3073400"/>
          <p14:tracePt t="79698" x="2025650" y="3073400"/>
          <p14:tracePt t="79715" x="2044700" y="3079750"/>
          <p14:tracePt t="79732" x="2063750" y="3079750"/>
          <p14:tracePt t="79749" x="2082800" y="3079750"/>
          <p14:tracePt t="79766" x="2108200" y="3079750"/>
          <p14:tracePt t="79782" x="2127250" y="3079750"/>
          <p14:tracePt t="79799" x="2152650" y="3079750"/>
          <p14:tracePt t="79816" x="2178050" y="3079750"/>
          <p14:tracePt t="79832" x="2197100" y="3079750"/>
          <p14:tracePt t="79849" x="2216150" y="3079750"/>
          <p14:tracePt t="79866" x="2241550" y="3073400"/>
          <p14:tracePt t="79882" x="2254250" y="3073400"/>
          <p14:tracePt t="79899" x="2273300" y="3067050"/>
          <p14:tracePt t="79916" x="2279650" y="3060700"/>
          <p14:tracePt t="79932" x="2286000" y="3060700"/>
          <p14:tracePt t="79954" x="2292350" y="3060700"/>
          <p14:tracePt t="79968" x="2298700" y="3060700"/>
          <p14:tracePt t="79982" x="2317750" y="3054350"/>
          <p14:tracePt t="79999" x="2324100" y="3054350"/>
          <p14:tracePt t="80015" x="2336800" y="3054350"/>
          <p14:tracePt t="80032" x="2336800" y="3048000"/>
          <p14:tracePt t="80049" x="2343150" y="3048000"/>
          <p14:tracePt t="80088" x="2349500" y="3048000"/>
          <p14:tracePt t="80118" x="2355850" y="3041650"/>
          <p14:tracePt t="82273" x="2355850" y="3054350"/>
          <p14:tracePt t="82289" x="2343150" y="3060700"/>
          <p14:tracePt t="82442" x="2336800" y="3067050"/>
          <p14:tracePt t="82448" x="2336800" y="3073400"/>
          <p14:tracePt t="82464" x="2330450" y="3079750"/>
          <p14:tracePt t="83129" x="2343150" y="3079750"/>
          <p14:tracePt t="83137" x="2362200" y="3079750"/>
          <p14:tracePt t="83144" x="2381250" y="3073400"/>
          <p14:tracePt t="83152" x="2413000" y="3067050"/>
          <p14:tracePt t="83169" x="2501900" y="3048000"/>
          <p14:tracePt t="83186" x="2571750" y="3041650"/>
          <p14:tracePt t="83202" x="2616200" y="3035300"/>
          <p14:tracePt t="83219" x="2641600" y="3035300"/>
          <p14:tracePt t="83236" x="2654300" y="3028950"/>
          <p14:tracePt t="83269" x="2673350" y="3028950"/>
          <p14:tracePt t="83286" x="2717800" y="3028950"/>
          <p14:tracePt t="83302" x="2781300" y="3028950"/>
          <p14:tracePt t="83319" x="2895600" y="3009900"/>
          <p14:tracePt t="83336" x="2959100" y="2984500"/>
          <p14:tracePt t="83353" x="2984500" y="2971800"/>
          <p14:tracePt t="83369" x="2997200" y="2965450"/>
          <p14:tracePt t="83448" x="3003550" y="2965450"/>
          <p14:tracePt t="83458" x="3016250" y="2965450"/>
          <p14:tracePt t="83464" x="3035300" y="2965450"/>
          <p14:tracePt t="83475" x="3048000" y="2965450"/>
          <p14:tracePt t="83486" x="3079750" y="2990850"/>
          <p14:tracePt t="83503" x="3225800" y="3041650"/>
          <p14:tracePt t="83520" x="3359150" y="3092450"/>
          <p14:tracePt t="83536" x="3479800" y="3124200"/>
          <p14:tracePt t="83553" x="3543300" y="3149600"/>
          <p14:tracePt t="83569" x="3549650" y="3149600"/>
          <p14:tracePt t="83656" x="3556000" y="3149600"/>
          <p14:tracePt t="83795" x="3549650" y="3149600"/>
          <p14:tracePt t="83840" x="3543300" y="3149600"/>
          <p14:tracePt t="83850" x="3536950" y="3149600"/>
          <p14:tracePt t="83864" x="3530600" y="3149600"/>
          <p14:tracePt t="84128" x="3505200" y="3149600"/>
          <p14:tracePt t="84139" x="3492500" y="3149600"/>
          <p14:tracePt t="84144" x="3473450" y="3149600"/>
          <p14:tracePt t="84155" x="3460750" y="3149600"/>
          <p14:tracePt t="84169" x="3422650" y="3149600"/>
          <p14:tracePt t="84185" x="3384550" y="3149600"/>
          <p14:tracePt t="84202" x="3352800" y="3136900"/>
          <p14:tracePt t="84219" x="3289300" y="3111500"/>
          <p14:tracePt t="84236" x="3219450" y="3086100"/>
          <p14:tracePt t="84252" x="3162300" y="3073400"/>
          <p14:tracePt t="84269" x="3124200" y="3067050"/>
          <p14:tracePt t="84286" x="3105150" y="3067050"/>
          <p14:tracePt t="84363" x="3098800" y="3067050"/>
          <p14:tracePt t="84377" x="3092450" y="3060700"/>
          <p14:tracePt t="84419" x="3086100" y="3054350"/>
          <p14:tracePt t="84817" x="3149600" y="3041650"/>
          <p14:tracePt t="84826" x="3251200" y="3041650"/>
          <p14:tracePt t="84832" x="3378200" y="3041650"/>
          <p14:tracePt t="84841" x="3575050" y="3041650"/>
          <p14:tracePt t="84857" x="3987800" y="3041650"/>
          <p14:tracePt t="84874" x="4406900" y="3016250"/>
          <p14:tracePt t="84882" x="4514850" y="2997200"/>
          <p14:tracePt t="84891" x="4629150" y="2990850"/>
          <p14:tracePt t="84908" x="4768850" y="2965450"/>
          <p14:tracePt t="84924" x="4838700" y="2965450"/>
          <p14:tracePt t="84941" x="4851400" y="2965450"/>
          <p14:tracePt t="85153" x="4845050" y="2971800"/>
          <p14:tracePt t="85162" x="4813300" y="3009900"/>
          <p14:tracePt t="85169" x="4737100" y="3041650"/>
          <p14:tracePt t="85177" x="4610100" y="3073400"/>
          <p14:tracePt t="85194" x="4425950" y="3136900"/>
          <p14:tracePt t="85457" x="4419600" y="3136900"/>
          <p14:tracePt t="85497" x="4413250" y="3136900"/>
          <p14:tracePt t="85515" x="4406900" y="3124200"/>
          <p14:tracePt t="85521" x="4400550" y="3124200"/>
          <p14:tracePt t="85531" x="4394200" y="3117850"/>
          <p14:tracePt t="85544" x="4387850" y="3105150"/>
          <p14:tracePt t="85560" x="4375150" y="3105150"/>
          <p14:tracePt t="85674" x="4375150" y="3092450"/>
          <p14:tracePt t="85705" x="4381500" y="3086100"/>
          <p14:tracePt t="85732" x="4387850" y="3086100"/>
          <p14:tracePt t="85737" x="4394200" y="3086100"/>
          <p14:tracePt t="85749" x="4400550" y="3086100"/>
          <p14:tracePt t="85761" x="4419600" y="3079750"/>
          <p14:tracePt t="85778" x="4425950" y="3079750"/>
          <p14:tracePt t="85794" x="4432300" y="3073400"/>
          <p14:tracePt t="85811" x="4445000" y="3073400"/>
          <p14:tracePt t="85892" x="4451350" y="3073400"/>
          <p14:tracePt t="85900" x="4457700" y="3073400"/>
          <p14:tracePt t="85917" x="4470400" y="3067050"/>
          <p14:tracePt t="86306" x="4476750" y="3067050"/>
          <p14:tracePt t="86315" x="4483100" y="3060700"/>
          <p14:tracePt t="86330" x="4495800" y="3060700"/>
          <p14:tracePt t="86337" x="4521200" y="3060700"/>
          <p14:tracePt t="86348" x="4533900" y="3060700"/>
          <p14:tracePt t="86363" x="4603750" y="3060700"/>
          <p14:tracePt t="86380" x="4660900" y="3060700"/>
          <p14:tracePt t="86389" x="4679950" y="3060700"/>
          <p14:tracePt t="86396" x="4692650" y="3060700"/>
          <p14:tracePt t="86413" x="4711700" y="3060700"/>
          <p14:tracePt t="86430" x="4718050" y="3060700"/>
          <p14:tracePt t="86914" x="4724400" y="3060700"/>
          <p14:tracePt t="86938" x="4718050" y="3060700"/>
          <p14:tracePt t="86946" x="4711700" y="3060700"/>
          <p14:tracePt t="86955" x="4705350" y="3067050"/>
          <p14:tracePt t="86971" x="4679950" y="3073400"/>
          <p14:tracePt t="86988" x="4648200" y="3086100"/>
          <p14:tracePt t="87005" x="4629150" y="3092450"/>
          <p14:tracePt t="87021" x="4610100" y="3092450"/>
          <p14:tracePt t="87038" x="4584700" y="3111500"/>
          <p14:tracePt t="87055" x="4578350" y="3111500"/>
          <p14:tracePt t="87072" x="4559300" y="3117850"/>
          <p14:tracePt t="87089" x="4552950" y="3117850"/>
          <p14:tracePt t="87105" x="4527550" y="3124200"/>
          <p14:tracePt t="87122" x="4464050" y="3124200"/>
          <p14:tracePt t="87138" x="4413250" y="3130550"/>
          <p14:tracePt t="87155" x="4387850" y="3130550"/>
          <p14:tracePt t="87172" x="4375150" y="3136900"/>
          <p14:tracePt t="87211" x="4362450" y="3136900"/>
          <p14:tracePt t="87222" x="4356100" y="3136900"/>
          <p14:tracePt t="87239" x="4356100" y="3124200"/>
          <p14:tracePt t="87255" x="4343400" y="3111500"/>
          <p14:tracePt t="87273" x="4330700" y="3092450"/>
          <p14:tracePt t="87289" x="4286250" y="3060700"/>
          <p14:tracePt t="87305" x="4267200" y="3041650"/>
          <p14:tracePt t="87322" x="4254500" y="3028950"/>
          <p14:tracePt t="87339" x="4222750" y="3003550"/>
          <p14:tracePt t="87355" x="4222750" y="2997200"/>
          <p14:tracePt t="87372" x="4216400" y="2978150"/>
          <p14:tracePt t="87388" x="4203700" y="2952750"/>
          <p14:tracePt t="87405" x="4203700" y="2933700"/>
          <p14:tracePt t="87415" x="4203700" y="2914650"/>
          <p14:tracePt t="87422" x="4203700" y="2908300"/>
          <p14:tracePt t="87439" x="4203700" y="2882900"/>
          <p14:tracePt t="87455" x="4216400" y="2844800"/>
          <p14:tracePt t="87473" x="4235450" y="2800350"/>
          <p14:tracePt t="87490" x="4254500" y="2755900"/>
          <p14:tracePt t="87505" x="4267200" y="2730500"/>
          <p14:tracePt t="87522" x="4273550" y="2705100"/>
          <p14:tracePt t="87538" x="4286250" y="2692400"/>
          <p14:tracePt t="87555" x="4292600" y="2673350"/>
          <p14:tracePt t="87572" x="4305300" y="2654300"/>
          <p14:tracePt t="87588" x="4330700" y="2647950"/>
          <p14:tracePt t="87605" x="4343400" y="2628900"/>
          <p14:tracePt t="87622" x="4362450" y="2628900"/>
          <p14:tracePt t="87639" x="4381500" y="2609850"/>
          <p14:tracePt t="87655" x="4413250" y="2603500"/>
          <p14:tracePt t="87673" x="4470400" y="2597150"/>
          <p14:tracePt t="87690" x="4514850" y="2590800"/>
          <p14:tracePt t="87705" x="4552950" y="2584450"/>
          <p14:tracePt t="87722" x="4584700" y="2578100"/>
          <p14:tracePt t="87739" x="4597400" y="2578100"/>
          <p14:tracePt t="87756" x="4603750" y="2578100"/>
          <p14:tracePt t="87805" x="4610100" y="2578100"/>
          <p14:tracePt t="87828" x="4616450" y="2578100"/>
          <p14:tracePt t="87834" x="4622800" y="2578100"/>
          <p14:tracePt t="87853" x="4629150" y="2584450"/>
          <p14:tracePt t="87869" x="4635500" y="2584450"/>
          <p14:tracePt t="87876" x="4641850" y="2597150"/>
          <p14:tracePt t="87889" x="4654550" y="2603500"/>
          <p14:tracePt t="87906" x="4667250" y="2635250"/>
          <p14:tracePt t="87922" x="4679950" y="2647950"/>
          <p14:tracePt t="87932" x="4679950" y="2660650"/>
          <p14:tracePt t="87939" x="4692650" y="2667000"/>
          <p14:tracePt t="87956" x="4699000" y="2679700"/>
          <p14:tracePt t="87989" x="4705350" y="2698750"/>
          <p14:tracePt t="88006" x="4711700" y="2711450"/>
          <p14:tracePt t="88023" x="4718050" y="2724150"/>
          <p14:tracePt t="88039" x="4724400" y="2743200"/>
          <p14:tracePt t="88056" x="4737100" y="2762250"/>
          <p14:tracePt t="88073" x="4743450" y="2787650"/>
          <p14:tracePt t="88089" x="4756150" y="2825750"/>
          <p14:tracePt t="88106" x="4756150" y="2838450"/>
          <p14:tracePt t="88122" x="4762500" y="2857500"/>
          <p14:tracePt t="88139" x="4768850" y="2863850"/>
          <p14:tracePt t="88156" x="4768850" y="2876550"/>
          <p14:tracePt t="88173" x="4768850" y="2882900"/>
          <p14:tracePt t="88189" x="4768850" y="2901950"/>
          <p14:tracePt t="88223" x="4768850" y="2908300"/>
          <p14:tracePt t="88239" x="4768850" y="2921000"/>
          <p14:tracePt t="88261" x="4762500" y="2933700"/>
          <p14:tracePt t="88277" x="4762500" y="2946400"/>
          <p14:tracePt t="88293" x="4762500" y="2952750"/>
          <p14:tracePt t="88306" x="4762500" y="2965450"/>
          <p14:tracePt t="88322" x="4756150" y="2978150"/>
          <p14:tracePt t="88339" x="4756150" y="2984500"/>
          <p14:tracePt t="88373" x="4756150" y="2990850"/>
          <p14:tracePt t="88389" x="4756150" y="3003550"/>
          <p14:tracePt t="88406" x="4749800" y="3003550"/>
          <p14:tracePt t="88435" x="4743450" y="3009900"/>
          <p14:tracePt t="88450" x="4743450" y="3016250"/>
          <p14:tracePt t="88466" x="4737100" y="3022600"/>
          <p14:tracePt t="88501" x="4724400" y="3028950"/>
          <p14:tracePt t="88515" x="4718050" y="3035300"/>
          <p14:tracePt t="88530" x="4711700" y="3041650"/>
          <p14:tracePt t="88555" x="4705350" y="3041650"/>
          <p14:tracePt t="88580" x="4699000" y="3048000"/>
          <p14:tracePt t="88596" x="4692650" y="3054350"/>
          <p14:tracePt t="88612" x="4679950" y="3060700"/>
          <p14:tracePt t="88628" x="4667250" y="3060700"/>
          <p14:tracePt t="88637" x="4660900" y="3067050"/>
          <p14:tracePt t="88653" x="4654550" y="3067050"/>
          <p14:tracePt t="88676" x="4648200" y="3073400"/>
          <p14:tracePt t="88682" x="4641850" y="3073400"/>
          <p14:tracePt t="88692" x="4635500" y="3073400"/>
          <p14:tracePt t="88706" x="4629150" y="3079750"/>
          <p14:tracePt t="88723" x="4622800" y="3079750"/>
          <p14:tracePt t="88739" x="4610100" y="3079750"/>
          <p14:tracePt t="88757" x="4603750" y="3079750"/>
          <p14:tracePt t="88773" x="4578350" y="3079750"/>
          <p14:tracePt t="88790" x="4540250" y="3079750"/>
          <p14:tracePt t="88806" x="4514850" y="3079750"/>
          <p14:tracePt t="88823" x="4495800" y="3079750"/>
          <p14:tracePt t="88840" x="4476750" y="3079750"/>
          <p14:tracePt t="88873" x="4470400" y="3079750"/>
          <p14:tracePt t="88890" x="4464050" y="3079750"/>
          <p14:tracePt t="88907" x="4451350" y="3079750"/>
          <p14:tracePt t="88923" x="4445000" y="3073400"/>
          <p14:tracePt t="88942" x="4432300" y="3073400"/>
          <p14:tracePt t="88957" x="4425950" y="3067050"/>
          <p14:tracePt t="88989" x="4419600" y="3067050"/>
          <p14:tracePt t="89012" x="4413250" y="3067050"/>
          <p14:tracePt t="89028" x="4406900" y="3067050"/>
          <p14:tracePt t="89051" x="4400550" y="3067050"/>
          <p14:tracePt t="89067" x="4394200" y="3060700"/>
          <p14:tracePt t="89108" x="4387850" y="3048000"/>
          <p14:tracePt t="89123" x="4381500" y="3048000"/>
          <p14:tracePt t="89142" x="4375150" y="3048000"/>
          <p14:tracePt t="89166" x="4375150" y="3041650"/>
          <p14:tracePt t="89180" x="4362450" y="3035300"/>
          <p14:tracePt t="89199" x="4349750" y="3028950"/>
          <p14:tracePt t="89221" x="4343400" y="3016250"/>
          <p14:tracePt t="89235" x="4330700" y="3003550"/>
          <p14:tracePt t="89250" x="4324350" y="3003550"/>
          <p14:tracePt t="89261" x="4324350" y="2997200"/>
          <p14:tracePt t="89267" x="4318000" y="2984500"/>
          <p14:tracePt t="89283" x="4305300" y="2971800"/>
          <p14:tracePt t="89292" x="4305300" y="2965450"/>
          <p14:tracePt t="89307" x="4298950" y="2959100"/>
          <p14:tracePt t="89324" x="4279900" y="2933700"/>
          <p14:tracePt t="89340" x="4273550" y="2921000"/>
          <p14:tracePt t="89357" x="4273550" y="2901950"/>
          <p14:tracePt t="89373" x="4267200" y="2876550"/>
          <p14:tracePt t="89390" x="4254500" y="2863850"/>
          <p14:tracePt t="89407" x="4254500" y="2851150"/>
          <p14:tracePt t="89424" x="4248150" y="2832100"/>
          <p14:tracePt t="89440" x="4248150" y="2800350"/>
          <p14:tracePt t="89446" x="4248150" y="2794000"/>
          <p14:tracePt t="89458" x="4248150" y="2768600"/>
          <p14:tracePt t="89474" x="4248150" y="2749550"/>
          <p14:tracePt t="89490" x="4248150" y="2724150"/>
          <p14:tracePt t="89507" x="4248150" y="2698750"/>
          <p14:tracePt t="89524" x="4260850" y="2660650"/>
          <p14:tracePt t="89540" x="4279900" y="2641600"/>
          <p14:tracePt t="89557" x="4286250" y="2622550"/>
          <p14:tracePt t="89574" x="4286250" y="2609850"/>
          <p14:tracePt t="89590" x="4298950" y="2597150"/>
          <p14:tracePt t="89607" x="4305300" y="2597150"/>
          <p14:tracePt t="89623" x="4330700" y="2597150"/>
          <p14:tracePt t="89640" x="4356100" y="2584450"/>
          <p14:tracePt t="89658" x="4394200" y="2571750"/>
          <p14:tracePt t="89673" x="4457700" y="2552700"/>
          <p14:tracePt t="89691" x="4483100" y="2546350"/>
          <p14:tracePt t="89707" x="4508500" y="2546350"/>
          <p14:tracePt t="89724" x="4533900" y="2546350"/>
          <p14:tracePt t="89741" x="4552950" y="2546350"/>
          <p14:tracePt t="89757" x="4584700" y="2546350"/>
          <p14:tracePt t="89774" x="4603750" y="2552700"/>
          <p14:tracePt t="89791" x="4616450" y="2552700"/>
          <p14:tracePt t="89807" x="4629150" y="2559050"/>
          <p14:tracePt t="89824" x="4648200" y="2571750"/>
          <p14:tracePt t="89841" x="4660900" y="2590800"/>
          <p14:tracePt t="89857" x="4692650" y="2622550"/>
          <p14:tracePt t="89874" x="4762500" y="2692400"/>
          <p14:tracePt t="89891" x="4794250" y="2724150"/>
          <p14:tracePt t="89907" x="4819650" y="2736850"/>
          <p14:tracePt t="89924" x="4826000" y="2749550"/>
          <p14:tracePt t="89940" x="4838700" y="2762250"/>
          <p14:tracePt t="89957" x="4838700" y="2774950"/>
          <p14:tracePt t="89974" x="4838700" y="2781300"/>
          <p14:tracePt t="89991" x="4838700" y="2800350"/>
          <p14:tracePt t="90007" x="4838700" y="2819400"/>
          <p14:tracePt t="90024" x="4838700" y="2844800"/>
          <p14:tracePt t="90041" x="4838700" y="2870200"/>
          <p14:tracePt t="90059" x="4832350" y="2895600"/>
          <p14:tracePt t="90074" x="4826000" y="2921000"/>
          <p14:tracePt t="90091" x="4813300" y="2952750"/>
          <p14:tracePt t="90107" x="4800600" y="2971800"/>
          <p14:tracePt t="90124" x="4781550" y="2997200"/>
          <p14:tracePt t="90158" x="4762500" y="3016250"/>
          <p14:tracePt t="90174" x="4743450" y="3016250"/>
          <p14:tracePt t="90191" x="4724400" y="3035300"/>
          <p14:tracePt t="90208" x="4679950" y="3048000"/>
          <p14:tracePt t="90224" x="4667250" y="3054350"/>
          <p14:tracePt t="90242" x="4641850" y="3067050"/>
          <p14:tracePt t="90258" x="4610100" y="3079750"/>
          <p14:tracePt t="90274" x="4597400" y="3086100"/>
          <p14:tracePt t="90363" x="4584700" y="3086100"/>
          <p14:tracePt t="90380" x="4578350" y="3086100"/>
          <p14:tracePt t="90403" x="4572000" y="3086100"/>
          <p14:tracePt t="90412" x="4565650" y="3092450"/>
          <p14:tracePt t="90429" x="4559300" y="3092450"/>
          <p14:tracePt t="90453" x="4552950" y="3092450"/>
          <p14:tracePt t="90557" x="4546600" y="3098800"/>
          <p14:tracePt t="93191" x="4540250" y="3098800"/>
          <p14:tracePt t="93205" x="4533900" y="3098800"/>
          <p14:tracePt t="93212" x="4527550" y="3098800"/>
          <p14:tracePt t="93239" x="4514850" y="3098800"/>
          <p14:tracePt t="93244" x="4508500" y="3098800"/>
          <p14:tracePt t="93254" x="4502150" y="3098800"/>
          <p14:tracePt t="93265" x="4489450" y="3098800"/>
          <p14:tracePt t="93282" x="4445000" y="3092450"/>
          <p14:tracePt t="93298" x="4419600" y="3086100"/>
          <p14:tracePt t="93315" x="4356100" y="3060700"/>
          <p14:tracePt t="93331" x="4324350" y="3048000"/>
          <p14:tracePt t="93348" x="4292600" y="3041650"/>
          <p14:tracePt t="93365" x="4273550" y="3041650"/>
          <p14:tracePt t="93382" x="4267200" y="3035300"/>
          <p14:tracePt t="93398" x="4260850" y="3035300"/>
          <p14:tracePt t="93461" x="4254500" y="3035300"/>
          <p14:tracePt t="93502" x="4254500" y="3028950"/>
          <p14:tracePt t="93520" x="4248150" y="3022600"/>
          <p14:tracePt t="93581" x="4248150" y="3016250"/>
          <p14:tracePt t="93597" x="4248150" y="3009900"/>
          <p14:tracePt t="93613" x="4248150" y="3003550"/>
          <p14:tracePt t="93629" x="4248150" y="2990850"/>
          <p14:tracePt t="93661" x="4248150" y="2984500"/>
          <p14:tracePt t="93678" x="4248150" y="2978150"/>
          <p14:tracePt t="93689" x="4248150" y="2959100"/>
          <p14:tracePt t="93717" x="4254500" y="2952750"/>
          <p14:tracePt t="93725" x="4254500" y="2940050"/>
          <p14:tracePt t="93733" x="4260850" y="2940050"/>
          <p14:tracePt t="93750" x="4260850" y="2933700"/>
          <p14:tracePt t="93765" x="4267200" y="2927350"/>
          <p14:tracePt t="93782" x="4273550" y="2908300"/>
          <p14:tracePt t="93799" x="4279900" y="2901950"/>
          <p14:tracePt t="93816" x="4292600" y="2882900"/>
          <p14:tracePt t="93832" x="4298950" y="2876550"/>
          <p14:tracePt t="93849" x="4311650" y="2863850"/>
          <p14:tracePt t="93865" x="4318000" y="2851150"/>
          <p14:tracePt t="93882" x="4330700" y="2844800"/>
          <p14:tracePt t="93899" x="4343400" y="2832100"/>
          <p14:tracePt t="93916" x="4368800" y="2813050"/>
          <p14:tracePt t="93932" x="4375150" y="2806700"/>
          <p14:tracePt t="93949" x="4387850" y="2800350"/>
          <p14:tracePt t="93966" x="4413250" y="2787650"/>
          <p14:tracePt t="93982" x="4425950" y="2781300"/>
          <p14:tracePt t="93999" x="4438650" y="2774950"/>
          <p14:tracePt t="94016" x="4470400" y="2755900"/>
          <p14:tracePt t="94032" x="4489450" y="2743200"/>
          <p14:tracePt t="94049" x="4508500" y="2736850"/>
          <p14:tracePt t="94066" x="4521200" y="2730500"/>
          <p14:tracePt t="94082" x="4546600" y="2717800"/>
          <p14:tracePt t="94099" x="4565650" y="2711450"/>
          <p14:tracePt t="94116" x="4584700" y="2711450"/>
          <p14:tracePt t="94132" x="4597400" y="2705100"/>
          <p14:tracePt t="94149" x="4610100" y="2705100"/>
          <p14:tracePt t="94166" x="4629150" y="2705100"/>
          <p14:tracePt t="94183" x="4660900" y="2705100"/>
          <p14:tracePt t="94199" x="4673600" y="2730500"/>
          <p14:tracePt t="94216" x="4699000" y="2749550"/>
          <p14:tracePt t="94232" x="4711700" y="2774950"/>
          <p14:tracePt t="94249" x="4724400" y="2781300"/>
          <p14:tracePt t="94266" x="4730750" y="2787650"/>
          <p14:tracePt t="94283" x="4743450" y="2800350"/>
          <p14:tracePt t="94299" x="4762500" y="2813050"/>
          <p14:tracePt t="94316" x="4768850" y="2832100"/>
          <p14:tracePt t="94332" x="4775200" y="2844800"/>
          <p14:tracePt t="94349" x="4775200" y="2851150"/>
          <p14:tracePt t="94366" x="4775200" y="2863850"/>
          <p14:tracePt t="94383" x="4775200" y="2882900"/>
          <p14:tracePt t="94399" x="4775200" y="2895600"/>
          <p14:tracePt t="94416" x="4768850" y="2901950"/>
          <p14:tracePt t="94433" x="4762500" y="2921000"/>
          <p14:tracePt t="94449" x="4743450" y="2940050"/>
          <p14:tracePt t="94466" x="4737100" y="2952750"/>
          <p14:tracePt t="94482" x="4718050" y="2978150"/>
          <p14:tracePt t="94499" x="4711700" y="2990850"/>
          <p14:tracePt t="94505" x="4705350" y="2997200"/>
          <p14:tracePt t="94525" x="4692650" y="3009900"/>
          <p14:tracePt t="94574" x="4692650" y="3016250"/>
          <p14:tracePt t="94590" x="4679950" y="3016250"/>
          <p14:tracePt t="94597" x="4673600" y="3016250"/>
          <p14:tracePt t="94606" x="4667250" y="3022600"/>
          <p14:tracePt t="94622" x="4654550" y="3022600"/>
          <p14:tracePt t="94633" x="4648200" y="3022600"/>
          <p14:tracePt t="94650" x="4629150" y="3022600"/>
          <p14:tracePt t="94666" x="4603750" y="3022600"/>
          <p14:tracePt t="94683" x="4578350" y="3022600"/>
          <p14:tracePt t="94701" x="4546600" y="3022600"/>
          <p14:tracePt t="94717" x="4521200" y="3022600"/>
          <p14:tracePt t="94733" x="4495800" y="3022600"/>
          <p14:tracePt t="94750" x="4464050" y="3022600"/>
          <p14:tracePt t="94766" x="4438650" y="3022600"/>
          <p14:tracePt t="94783" x="4413250" y="3022600"/>
          <p14:tracePt t="94800" x="4394200" y="3016250"/>
          <p14:tracePt t="94816" x="4387850" y="3016250"/>
          <p14:tracePt t="94833" x="4381500" y="3016250"/>
          <p14:tracePt t="94850" x="4368800" y="3016250"/>
          <p14:tracePt t="94866" x="4362450" y="3016250"/>
          <p14:tracePt t="94883" x="4356100" y="3016250"/>
          <p14:tracePt t="94902" x="4337050" y="3016250"/>
          <p14:tracePt t="94916" x="4330700" y="3016250"/>
          <p14:tracePt t="95039" x="4337050" y="3016250"/>
          <p14:tracePt t="95046" x="4343400" y="3016250"/>
          <p14:tracePt t="95056" x="4368800" y="3016250"/>
          <p14:tracePt t="95066" x="4387850" y="3016250"/>
          <p14:tracePt t="95083" x="4419600" y="3016250"/>
          <p14:tracePt t="95102" x="4470400" y="3016250"/>
          <p14:tracePt t="95117" x="4483100" y="3009900"/>
          <p14:tracePt t="95133" x="4495800" y="3009900"/>
          <p14:tracePt t="95152" x="4502150" y="3009900"/>
          <p14:tracePt t="95167" x="4508500" y="3009900"/>
          <p14:tracePt t="95183" x="4521200" y="3009900"/>
          <p14:tracePt t="95200" x="4552950" y="3009900"/>
          <p14:tracePt t="95217" x="4591050" y="3009900"/>
          <p14:tracePt t="95233" x="4686300" y="3009900"/>
          <p14:tracePt t="95250" x="4826000" y="3009900"/>
          <p14:tracePt t="95267" x="5016500" y="3009900"/>
          <p14:tracePt t="95284" x="5162550" y="3009900"/>
          <p14:tracePt t="95300" x="5283200" y="3009900"/>
          <p14:tracePt t="95316" x="5321300" y="3009900"/>
          <p14:tracePt t="95333" x="5334000" y="3003550"/>
          <p14:tracePt t="95574" x="5353050" y="3003550"/>
          <p14:tracePt t="95582" x="5397500" y="3003550"/>
          <p14:tracePt t="95593" x="5441950" y="3003550"/>
          <p14:tracePt t="95600" x="5511800" y="3003550"/>
          <p14:tracePt t="95617" x="5638800" y="3003550"/>
          <p14:tracePt t="95634" x="5746750" y="3003550"/>
          <p14:tracePt t="95650" x="5816600" y="3003550"/>
          <p14:tracePt t="95689" x="5822950" y="3003550"/>
          <p14:tracePt t="95824" x="5835650" y="3009900"/>
          <p14:tracePt t="95832" x="5835650" y="3016250"/>
          <p14:tracePt t="95842" x="5854700" y="3022600"/>
          <p14:tracePt t="95850" x="5861050" y="3022600"/>
          <p14:tracePt t="95867" x="5886450" y="3035300"/>
          <p14:tracePt t="95884" x="5892800" y="3035300"/>
          <p14:tracePt t="95901" x="5905500" y="3035300"/>
          <p14:tracePt t="96794" x="5905500" y="3041650"/>
          <p14:tracePt t="97016" x="5892800" y="3041650"/>
          <p14:tracePt t="97113" x="5886450" y="3041650"/>
          <p14:tracePt t="97279" x="5880100" y="3041650"/>
          <p14:tracePt t="97305" x="5873750" y="3041650"/>
          <p14:tracePt t="97401" x="5867400" y="3041650"/>
          <p14:tracePt t="97407" x="5861050" y="3041650"/>
          <p14:tracePt t="97419" x="5848350" y="3041650"/>
          <p14:tracePt t="97436" x="5835650" y="3048000"/>
          <p14:tracePt t="97453" x="5822950" y="3060700"/>
          <p14:tracePt t="97470" x="5816600" y="3060700"/>
          <p14:tracePt t="97606" x="5810250" y="3060700"/>
          <p14:tracePt t="97617" x="5803900" y="3060700"/>
          <p14:tracePt t="97631" x="5791200" y="3060700"/>
          <p14:tracePt t="97642" x="5784850" y="3060700"/>
          <p14:tracePt t="97654" x="5772150" y="3060700"/>
          <p14:tracePt t="97670" x="5765800" y="3060700"/>
          <p14:tracePt t="97849" x="5753100" y="3060700"/>
          <p14:tracePt t="97858" x="5740400" y="3060700"/>
          <p14:tracePt t="97864" x="5727700" y="3060700"/>
          <p14:tracePt t="97875" x="5715000" y="3060700"/>
          <p14:tracePt t="98067" x="5708650" y="3060700"/>
          <p14:tracePt t="98089" x="5702300" y="3060700"/>
          <p14:tracePt t="98519" x="5695950" y="3060700"/>
          <p14:tracePt t="98529" x="5689600" y="3060700"/>
          <p14:tracePt t="98535" x="5676900" y="3060700"/>
          <p14:tracePt t="98544" x="5664200" y="3060700"/>
          <p14:tracePt t="98562" x="5651500" y="3060700"/>
          <p14:tracePt t="98577" x="5645150" y="3060700"/>
          <p14:tracePt t="98657" x="5638800" y="3060700"/>
          <p14:tracePt t="98673" x="5626100" y="3060700"/>
          <p14:tracePt t="98689" x="5619750" y="3060700"/>
          <p14:tracePt t="98698" x="5607050" y="3060700"/>
          <p14:tracePt t="98705" x="5594350" y="3060700"/>
          <p14:tracePt t="98715" x="5588000" y="3060700"/>
          <p14:tracePt t="98727" x="5568950" y="3060700"/>
          <p14:tracePt t="99098" x="5556250" y="3060700"/>
          <p14:tracePt t="99106" x="5543550" y="3060700"/>
          <p14:tracePt t="99122" x="5530850" y="3060700"/>
          <p14:tracePt t="99131" x="5524500" y="3060700"/>
          <p14:tracePt t="99145" x="5518150" y="3060700"/>
          <p14:tracePt t="99257" x="5524500" y="3060700"/>
          <p14:tracePt t="99264" x="5543550" y="3060700"/>
          <p14:tracePt t="99272" x="5556250" y="3060700"/>
          <p14:tracePt t="99289" x="5588000" y="3060700"/>
          <p14:tracePt t="99306" x="5600700" y="3060700"/>
          <p14:tracePt t="99680" x="5588000" y="3067050"/>
          <p14:tracePt t="99688" x="5568950" y="3067050"/>
          <p14:tracePt t="99696" x="5549900" y="3067050"/>
          <p14:tracePt t="99707" x="5524500" y="3067050"/>
          <p14:tracePt t="99723" x="5441950" y="3067050"/>
          <p14:tracePt t="99740" x="5295900" y="3067050"/>
          <p14:tracePt t="99757" x="5118100" y="3098800"/>
          <p14:tracePt t="99774" x="4927600" y="3143250"/>
          <p14:tracePt t="99791" x="4603750" y="3219450"/>
          <p14:tracePt t="99807" x="4394200" y="3257550"/>
          <p14:tracePt t="99823" x="4216400" y="3308350"/>
          <p14:tracePt t="99840" x="4114800" y="3340100"/>
          <p14:tracePt t="99857" x="4051300" y="3359150"/>
          <p14:tracePt t="99874" x="4025900" y="3365500"/>
          <p14:tracePt t="99890" x="4013200" y="3384550"/>
          <p14:tracePt t="99907" x="4006850" y="3384550"/>
          <p14:tracePt t="99924" x="4006850" y="3409950"/>
          <p14:tracePt t="99940" x="3994150" y="3429000"/>
          <p14:tracePt t="99957" x="3994150" y="3435350"/>
          <p14:tracePt t="99974" x="3994150" y="3441700"/>
          <p14:tracePt t="100008" x="3987800" y="3454400"/>
          <p14:tracePt t="100057" x="3968750" y="3460750"/>
          <p14:tracePt t="100067" x="3943350" y="3460750"/>
          <p14:tracePt t="100074" x="3924300" y="3460750"/>
          <p14:tracePt t="100090" x="3822700" y="3460750"/>
          <p14:tracePt t="100107" x="3708400" y="3460750"/>
          <p14:tracePt t="100124" x="3568700" y="3460750"/>
          <p14:tracePt t="100141" x="3422650" y="3460750"/>
          <p14:tracePt t="100157" x="3251200" y="3460750"/>
          <p14:tracePt t="100175" x="3092450" y="3460750"/>
          <p14:tracePt t="100191" x="2870200" y="3460750"/>
          <p14:tracePt t="100207" x="2736850" y="3460750"/>
          <p14:tracePt t="100224" x="2603500" y="3460750"/>
          <p14:tracePt t="100241" x="2470150" y="3460750"/>
          <p14:tracePt t="100257" x="2349500" y="3460750"/>
          <p14:tracePt t="100274" x="2241550" y="3454400"/>
          <p14:tracePt t="100291" x="2178050" y="3454400"/>
          <p14:tracePt t="100307" x="2127250" y="3454400"/>
          <p14:tracePt t="100324" x="2095500" y="3454400"/>
          <p14:tracePt t="100341" x="2070100" y="3454400"/>
          <p14:tracePt t="100357" x="2038350" y="3454400"/>
          <p14:tracePt t="100374" x="2012950" y="3454400"/>
          <p14:tracePt t="100391" x="1955800" y="3454400"/>
          <p14:tracePt t="100407" x="1911350" y="3460750"/>
          <p14:tracePt t="100424" x="1879600" y="3467100"/>
          <p14:tracePt t="100441" x="1847850" y="3479800"/>
          <p14:tracePt t="100457" x="1809750" y="3486150"/>
          <p14:tracePt t="100474" x="1771650" y="3498850"/>
          <p14:tracePt t="100491" x="1714500" y="3517900"/>
          <p14:tracePt t="100507" x="1670050" y="3524250"/>
          <p14:tracePt t="100524" x="1631950" y="3543300"/>
          <p14:tracePt t="100541" x="1612900" y="3549650"/>
          <p14:tracePt t="100558" x="1587500" y="3549650"/>
          <p14:tracePt t="100591" x="1581150" y="3549650"/>
          <p14:tracePt t="101106" x="1562100" y="3549650"/>
          <p14:tracePt t="101115" x="1543050" y="3549650"/>
          <p14:tracePt t="101152" x="1536700" y="3556000"/>
          <p14:tracePt t="101176" x="1543050" y="3568700"/>
          <p14:tracePt t="101188" x="1574800" y="3568700"/>
          <p14:tracePt t="101192" x="1619250" y="3575050"/>
          <p14:tracePt t="101202" x="1682750" y="3594100"/>
          <p14:tracePt t="101214" x="1765300" y="3619500"/>
          <p14:tracePt t="101232" x="1968500" y="3632200"/>
          <p14:tracePt t="101247" x="2063750" y="3657600"/>
          <p14:tracePt t="101264" x="2133600" y="3657600"/>
          <p14:tracePt t="101281" x="2171700" y="3657600"/>
          <p14:tracePt t="101297" x="2178050" y="3657600"/>
          <p14:tracePt t="101504" x="2184400" y="3657600"/>
          <p14:tracePt t="101516" x="2190750" y="3663950"/>
          <p14:tracePt t="101532" x="2197100" y="3663950"/>
          <p14:tracePt t="101564" x="2203450" y="3663950"/>
          <p14:tracePt t="101577" x="2209800" y="3663950"/>
          <p14:tracePt t="101593" x="2216150" y="3663950"/>
          <p14:tracePt t="101776" x="2222500" y="3663950"/>
          <p14:tracePt t="101793" x="2228850" y="3663950"/>
          <p14:tracePt t="101818" x="2235200" y="3663950"/>
          <p14:tracePt t="101827" x="2241550" y="3657600"/>
          <p14:tracePt t="101834" x="2247900" y="3651250"/>
          <p14:tracePt t="101945" x="2254250" y="3644900"/>
          <p14:tracePt t="101969" x="2260600" y="3644900"/>
          <p14:tracePt t="101979" x="2266950" y="3644900"/>
          <p14:tracePt t="101987" x="2273300" y="3644900"/>
          <p14:tracePt t="101995" x="2286000" y="3632200"/>
          <p14:tracePt t="102012" x="2324100" y="3632200"/>
          <p14:tracePt t="102028" x="2362200" y="3625850"/>
          <p14:tracePt t="102045" x="2419350" y="3619500"/>
          <p14:tracePt t="102062" x="2451100" y="3613150"/>
          <p14:tracePt t="102188" x="2470150" y="3613150"/>
          <p14:tracePt t="102192" x="2476500" y="3606800"/>
          <p14:tracePt t="102202" x="2489200" y="3606800"/>
          <p14:tracePt t="102212" x="2501900" y="3606800"/>
          <p14:tracePt t="102229" x="2546350" y="3606800"/>
          <p14:tracePt t="102245" x="2597150" y="3594100"/>
          <p14:tracePt t="102262" x="2660650" y="3587750"/>
          <p14:tracePt t="102279" x="2749550" y="3575050"/>
          <p14:tracePt t="102296" x="2819400" y="3562350"/>
          <p14:tracePt t="102312" x="2851150" y="3556000"/>
          <p14:tracePt t="102420" x="2857500" y="3556000"/>
          <p14:tracePt t="102443" x="2863850" y="3556000"/>
          <p14:tracePt t="102473" x="2876550" y="3549650"/>
          <p14:tracePt t="102505" x="2882900" y="3543300"/>
          <p14:tracePt t="102529" x="2895600" y="3543300"/>
          <p14:tracePt t="102537" x="2901950" y="3543300"/>
          <p14:tracePt t="102553" x="2908300" y="3543300"/>
          <p14:tracePt t="102562" x="2921000" y="3543300"/>
          <p14:tracePt t="103252" x="2933700" y="3543300"/>
          <p14:tracePt t="103259" x="2946400" y="3543300"/>
          <p14:tracePt t="103266" x="2959100" y="3543300"/>
          <p14:tracePt t="103277" x="2978150" y="3543300"/>
          <p14:tracePt t="103293" x="2997200" y="3543300"/>
          <p14:tracePt t="103310" x="3003550" y="3543300"/>
          <p14:tracePt t="103327" x="3009900" y="3543300"/>
          <p14:tracePt t="103343" x="3022600" y="3536950"/>
          <p14:tracePt t="103365" x="3035300" y="3536950"/>
          <p14:tracePt t="103377" x="3079750" y="3536950"/>
          <p14:tracePt t="103393" x="3111500" y="3536950"/>
          <p14:tracePt t="103410" x="3117850" y="3536950"/>
          <p14:tracePt t="103427" x="3130550" y="3536950"/>
          <p14:tracePt t="103443" x="3136900" y="3536950"/>
          <p14:tracePt t="103549" x="3149600" y="3536950"/>
          <p14:tracePt t="103554" x="3175000" y="3536950"/>
          <p14:tracePt t="103564" x="3200400" y="3543300"/>
          <p14:tracePt t="103577" x="3270250" y="3549650"/>
          <p14:tracePt t="103593" x="3327400" y="3556000"/>
          <p14:tracePt t="103610" x="3352800" y="3562350"/>
          <p14:tracePt t="103627" x="3359150" y="3562350"/>
          <p14:tracePt t="103953" x="3365500" y="3562350"/>
          <p14:tracePt t="104348" x="3365500" y="3568700"/>
          <p14:tracePt t="104362" x="3365500" y="3575050"/>
          <p14:tracePt t="104402" x="3359150" y="3581400"/>
          <p14:tracePt t="104411" x="3352800" y="3581400"/>
          <p14:tracePt t="104417" x="3346450" y="3594100"/>
          <p14:tracePt t="104443" x="3327400" y="3594100"/>
          <p14:tracePt t="104450" x="3321050" y="3594100"/>
          <p14:tracePt t="104466" x="3308350" y="3594100"/>
          <p14:tracePt t="104478" x="3308350" y="3600450"/>
          <p14:tracePt t="104489" x="3302000" y="3600450"/>
          <p14:tracePt t="104506" x="3282950" y="3600450"/>
          <p14:tracePt t="104522" x="3270250" y="3606800"/>
          <p14:tracePt t="104562" x="3263900" y="3606800"/>
          <p14:tracePt t="104587" x="3257550" y="3606800"/>
          <p14:tracePt t="104636" x="3251200" y="3606800"/>
          <p14:tracePt t="105293" x="3244850" y="3613150"/>
          <p14:tracePt t="105603" x="3238500" y="3613150"/>
          <p14:tracePt t="105643" x="3232150" y="3613150"/>
          <p14:tracePt t="105891" x="3219450" y="3606800"/>
          <p14:tracePt t="105899" x="3219450" y="3600450"/>
          <p14:tracePt t="105914" x="3213100" y="3594100"/>
          <p14:tracePt t="105922" x="3206750" y="3587750"/>
          <p14:tracePt t="105941" x="3200400" y="3568700"/>
          <p14:tracePt t="105948" x="3194050" y="3549650"/>
          <p14:tracePt t="105965" x="3162300" y="3505200"/>
          <p14:tracePt t="105982" x="3117850" y="3460750"/>
          <p14:tracePt t="105998" x="3041650" y="3397250"/>
          <p14:tracePt t="106015" x="2965450" y="3352800"/>
          <p14:tracePt t="106032" x="2933700" y="3321050"/>
          <p14:tracePt t="106050" x="2914650" y="3308350"/>
          <p14:tracePt t="106065" x="2908300" y="3295650"/>
          <p14:tracePt t="106082" x="2908300" y="3282950"/>
          <p14:tracePt t="106099" x="2908300" y="3270250"/>
          <p14:tracePt t="106115" x="2908300" y="3263900"/>
          <p14:tracePt t="106132" x="2908300" y="3257550"/>
          <p14:tracePt t="106165" x="2908300" y="3251200"/>
          <p14:tracePt t="106188" x="2908300" y="3244850"/>
          <p14:tracePt t="106222" x="2908300" y="3238500"/>
          <p14:tracePt t="106238" x="2908300" y="3232150"/>
          <p14:tracePt t="106254" x="2914650" y="3225800"/>
          <p14:tracePt t="106260" x="2946400" y="3219450"/>
          <p14:tracePt t="106271" x="3003550" y="3200400"/>
          <p14:tracePt t="106282" x="3117850" y="3162300"/>
          <p14:tracePt t="106299" x="3263900" y="3149600"/>
          <p14:tracePt t="106315" x="3524250" y="3117850"/>
          <p14:tracePt t="106332" x="4025900" y="3105150"/>
          <p14:tracePt t="106349" x="4603750" y="3105150"/>
          <p14:tracePt t="106365" x="4978400" y="3098800"/>
          <p14:tracePt t="106382" x="5289550" y="3041650"/>
          <p14:tracePt t="106399" x="5416550" y="3016250"/>
          <p14:tracePt t="106415" x="5454650" y="3009900"/>
          <p14:tracePt t="106432" x="5454650" y="3003550"/>
          <p14:tracePt t="106465" x="5454650" y="2997200"/>
          <p14:tracePt t="106595" x="5461000" y="2997200"/>
          <p14:tracePt t="106605" x="5467350" y="2997200"/>
          <p14:tracePt t="106610" x="5473700" y="2997200"/>
          <p14:tracePt t="106621" x="5480050" y="2997200"/>
          <p14:tracePt t="106637" x="5486400" y="2997200"/>
          <p14:tracePt t="106659" x="5499100" y="2997200"/>
          <p14:tracePt t="106766" x="5505450" y="2997200"/>
          <p14:tracePt t="106788" x="5511800" y="2997200"/>
          <p14:tracePt t="106795" x="5524500" y="2997200"/>
          <p14:tracePt t="106822" x="5530850" y="2997200"/>
          <p14:tracePt t="106838" x="5537200" y="2997200"/>
          <p14:tracePt t="106924" x="5530850" y="2997200"/>
          <p14:tracePt t="106931" x="5499100" y="2997200"/>
          <p14:tracePt t="106939" x="5467350" y="2997200"/>
          <p14:tracePt t="106950" x="5422900" y="3016250"/>
          <p14:tracePt t="106966" x="5302250" y="3022600"/>
          <p14:tracePt t="106983" x="5156200" y="3028950"/>
          <p14:tracePt t="106999" x="4940300" y="3041650"/>
          <p14:tracePt t="107016" x="4667250" y="3079750"/>
          <p14:tracePt t="107033" x="4432300" y="3117850"/>
          <p14:tracePt t="107050" x="4279900" y="3130550"/>
          <p14:tracePt t="107066" x="4197350" y="3155950"/>
          <p14:tracePt t="107083" x="4152900" y="3162300"/>
          <p14:tracePt t="107100" x="4102100" y="3181350"/>
          <p14:tracePt t="107116" x="4000500" y="3219450"/>
          <p14:tracePt t="107133" x="3867150" y="3257550"/>
          <p14:tracePt t="107150" x="3702050" y="3308350"/>
          <p14:tracePt t="107166" x="3549650" y="3352800"/>
          <p14:tracePt t="107183" x="3390900" y="3371850"/>
          <p14:tracePt t="107200" x="3238500" y="3397250"/>
          <p14:tracePt t="107208" x="3187700" y="3403600"/>
          <p14:tracePt t="107216" x="3124200" y="3409950"/>
          <p14:tracePt t="107233" x="3041650" y="3441700"/>
          <p14:tracePt t="107249" x="3016250" y="3448050"/>
          <p14:tracePt t="107266" x="3009900" y="3460750"/>
          <p14:tracePt t="107283" x="2990850" y="3460750"/>
          <p14:tracePt t="107326" x="2984500" y="3460750"/>
          <p14:tracePt t="107333" x="2984500" y="3467100"/>
          <p14:tracePt t="107343" x="2971800" y="3467100"/>
          <p14:tracePt t="107350" x="2959100" y="3467100"/>
          <p14:tracePt t="107366" x="2933700" y="3467100"/>
          <p14:tracePt t="107383" x="2908300" y="3473450"/>
          <p14:tracePt t="107400" x="2882900" y="3473450"/>
          <p14:tracePt t="107417" x="2857500" y="3486150"/>
          <p14:tracePt t="107434" x="2838450" y="3486150"/>
          <p14:tracePt t="107450" x="2832100" y="3486150"/>
          <p14:tracePt t="107535" x="2800350" y="3486150"/>
          <p14:tracePt t="107542" x="2755900" y="3486150"/>
          <p14:tracePt t="107550" x="2692400" y="3486150"/>
          <p14:tracePt t="107566" x="2546350" y="3486150"/>
          <p14:tracePt t="107583" x="2400300" y="3486150"/>
          <p14:tracePt t="107599" x="2298700" y="3486150"/>
          <p14:tracePt t="107616" x="2266950" y="3486150"/>
          <p14:tracePt t="107669" x="2260600" y="3479800"/>
          <p14:tracePt t="107932" x="2266950" y="3479800"/>
          <p14:tracePt t="107947" x="2279650" y="3479800"/>
          <p14:tracePt t="107956" x="2292350" y="3479800"/>
          <p14:tracePt t="107963" x="2311400" y="3479800"/>
          <p14:tracePt t="107972" x="2336800" y="3479800"/>
          <p14:tracePt t="107989" x="2400300" y="3479800"/>
          <p14:tracePt t="108006" x="2489200" y="3479800"/>
          <p14:tracePt t="108022" x="2552700" y="3479800"/>
          <p14:tracePt t="108039" x="2609850" y="3486150"/>
          <p14:tracePt t="108055" x="2622550" y="3486150"/>
          <p14:tracePt t="108094" x="2628900" y="3492500"/>
          <p14:tracePt t="108471" x="2622550" y="3492500"/>
          <p14:tracePt t="109277" x="2616200" y="3492500"/>
          <p14:tracePt t="109559" x="2622550" y="3492500"/>
          <p14:tracePt t="109566" x="2641600" y="3492500"/>
          <p14:tracePt t="109575" x="2647950" y="3492500"/>
          <p14:tracePt t="109583" x="2673350" y="3492500"/>
          <p14:tracePt t="109600" x="2736850" y="3492500"/>
          <p14:tracePt t="109616" x="2813050" y="3492500"/>
          <p14:tracePt t="109633" x="2870200" y="3492500"/>
          <p14:tracePt t="109650" x="2921000" y="3492500"/>
          <p14:tracePt t="109668" x="2933700" y="3492500"/>
          <p14:tracePt t="109815" x="2927350" y="3492500"/>
          <p14:tracePt t="109855" x="2921000" y="3492500"/>
          <p14:tracePt t="109871" x="2914650" y="3492500"/>
          <p14:tracePt t="109876" x="2908300" y="3492500"/>
          <p14:tracePt t="109892" x="2901950" y="3492500"/>
          <p14:tracePt t="109905" x="2895600" y="3492500"/>
          <p14:tracePt t="109926" x="2889250" y="3492500"/>
          <p14:tracePt t="109934" x="2882900" y="3492500"/>
          <p14:tracePt t="109950" x="2876550" y="3492500"/>
          <p14:tracePt t="109967" x="2863850" y="3492500"/>
          <p14:tracePt t="109983" x="2851150" y="3492500"/>
          <p14:tracePt t="110000" x="2844800" y="3492500"/>
          <p14:tracePt t="110017" x="2838450" y="3492500"/>
          <p14:tracePt t="110034" x="2832100" y="3492500"/>
          <p14:tracePt t="110076" x="2825750" y="3492500"/>
          <p14:tracePt t="110109" x="2819400" y="3492500"/>
          <p14:tracePt t="110181" x="2819400" y="3498850"/>
          <p14:tracePt t="110231" x="2819400" y="3505200"/>
          <p14:tracePt t="110646" x="2806700" y="3511550"/>
          <p14:tracePt t="110652" x="2774950" y="3511550"/>
          <p14:tracePt t="110660" x="2743200" y="3511550"/>
          <p14:tracePt t="110669" x="2698750" y="3511550"/>
          <p14:tracePt t="110686" x="2603500" y="3511550"/>
          <p14:tracePt t="110703" x="2546350" y="3511550"/>
          <p14:tracePt t="110720" x="2514600" y="3511550"/>
          <p14:tracePt t="110737" x="2508250" y="3511550"/>
          <p14:tracePt t="111117" x="2501900" y="3511550"/>
          <p14:tracePt t="111141" x="2495550" y="3511550"/>
          <p14:tracePt t="111149" x="2489200" y="3511550"/>
          <p14:tracePt t="111191" x="2482850" y="3511550"/>
          <p14:tracePt t="111207" x="2476500" y="3517900"/>
          <p14:tracePt t="111221" x="2476500" y="3524250"/>
          <p14:tracePt t="111231" x="2463800" y="3536950"/>
          <p14:tracePt t="111253" x="2463800" y="3543300"/>
          <p14:tracePt t="111400" x="2457450" y="3549650"/>
          <p14:tracePt t="112054" x="2457450" y="3556000"/>
          <p14:tracePt t="112070" x="2451100" y="3562350"/>
          <p14:tracePt t="112224" x="2444750" y="3562350"/>
          <p14:tracePt t="112231" x="2438400" y="3575050"/>
          <p14:tracePt t="112237" x="2438400" y="3594100"/>
          <p14:tracePt t="112250" x="2438400" y="3625850"/>
          <p14:tracePt t="112268" x="2444750" y="3683000"/>
          <p14:tracePt t="112286" x="2482850" y="3797300"/>
          <p14:tracePt t="112300" x="2482850" y="3854450"/>
          <p14:tracePt t="112317" x="2482850" y="3886200"/>
          <p14:tracePt t="112334" x="2482850" y="3905250"/>
          <p14:tracePt t="112367" x="2482850" y="3911600"/>
          <p14:tracePt t="112440" x="2482850" y="3917950"/>
          <p14:tracePt t="112446" x="2476500" y="3917950"/>
          <p14:tracePt t="112457" x="2470150" y="3917950"/>
          <p14:tracePt t="112472" x="2463800" y="3917950"/>
          <p14:tracePt t="112484" x="2457450" y="3917950"/>
          <p14:tracePt t="112500" x="2451100" y="3911600"/>
          <p14:tracePt t="112534" x="2451100" y="3905250"/>
          <p14:tracePt t="112550" x="2451100" y="3892550"/>
          <p14:tracePt t="112568" x="2451100" y="3879850"/>
          <p14:tracePt t="112584" x="2451100" y="3867150"/>
          <p14:tracePt t="112600" x="2451100" y="3854450"/>
          <p14:tracePt t="112617" x="2444750" y="3829050"/>
          <p14:tracePt t="112634" x="2425700" y="3784600"/>
          <p14:tracePt t="112650" x="2419350" y="3765550"/>
          <p14:tracePt t="112667" x="2393950" y="3740150"/>
          <p14:tracePt t="112684" x="2381250" y="3727450"/>
          <p14:tracePt t="112700" x="2374900" y="3721100"/>
          <p14:tracePt t="112792" x="2381250" y="3708400"/>
          <p14:tracePt t="112806" x="2393950" y="3695700"/>
          <p14:tracePt t="112814" x="2400300" y="3689350"/>
          <p14:tracePt t="112823" x="2406650" y="3676650"/>
          <p14:tracePt t="112835" x="2419350" y="3663950"/>
          <p14:tracePt t="112851" x="2432050" y="3644900"/>
          <p14:tracePt t="112868" x="2432050" y="3625850"/>
          <p14:tracePt t="112884" x="2438400" y="3625850"/>
          <p14:tracePt t="112992" x="2438400" y="3619500"/>
          <p14:tracePt t="113222" x="2438400" y="3613150"/>
          <p14:tracePt t="113238" x="2444750" y="3613150"/>
          <p14:tracePt t="113409" x="2451100" y="3613150"/>
          <p14:tracePt t="113421" x="2470150" y="3613150"/>
          <p14:tracePt t="113434" x="2495550" y="3613150"/>
          <p14:tracePt t="113441" x="2508250" y="3613150"/>
          <p14:tracePt t="113446" x="2540000" y="3613150"/>
          <p14:tracePt t="113462" x="2628900" y="3613150"/>
          <p14:tracePt t="113479" x="2692400" y="3613150"/>
          <p14:tracePt t="113496" x="2743200" y="3613150"/>
          <p14:tracePt t="113513" x="2768600" y="3613150"/>
          <p14:tracePt t="113529" x="2787650" y="3613150"/>
          <p14:tracePt t="113563" x="2794000" y="3613150"/>
          <p14:tracePt t="113579" x="2825750" y="3613150"/>
          <p14:tracePt t="113598" x="2870200" y="3613150"/>
          <p14:tracePt t="113613" x="2901950" y="3625850"/>
          <p14:tracePt t="113766" x="2908300" y="3625850"/>
          <p14:tracePt t="113809" x="2901950" y="3632200"/>
          <p14:tracePt t="113834" x="2876550" y="3632200"/>
          <p14:tracePt t="113841" x="2857500" y="3632200"/>
          <p14:tracePt t="113849" x="2813050" y="3632200"/>
          <p14:tracePt t="113863" x="2711450" y="3632200"/>
          <p14:tracePt t="113880" x="2590800" y="3632200"/>
          <p14:tracePt t="113897" x="2501900" y="3625850"/>
          <p14:tracePt t="113913" x="2444750" y="3625850"/>
          <p14:tracePt t="113929" x="2425700" y="3619500"/>
          <p14:tracePt t="114248" x="2419350" y="3613150"/>
          <p14:tracePt t="114297" x="2419350" y="3606800"/>
          <p14:tracePt t="114343" x="2425700" y="3606800"/>
          <p14:tracePt t="114350" x="2425700" y="3600450"/>
          <p14:tracePt t="114369" x="2425700" y="3594100"/>
          <p14:tracePt t="114376" x="2432050" y="3594100"/>
          <p14:tracePt t="114389" x="2438400" y="3587750"/>
          <p14:tracePt t="114406" x="2438400" y="3581400"/>
          <p14:tracePt t="114426" x="2438400" y="3575050"/>
          <p14:tracePt t="114774" x="2444750" y="3575050"/>
          <p14:tracePt t="114786" x="2451100" y="3568700"/>
          <p14:tracePt t="114793" x="2457450" y="3568700"/>
          <p14:tracePt t="114799" x="2470150" y="3568700"/>
          <p14:tracePt t="114815" x="2565400" y="3568700"/>
          <p14:tracePt t="114831" x="2692400" y="3568700"/>
          <p14:tracePt t="114848" x="2819400" y="3568700"/>
          <p14:tracePt t="114865" x="2914650" y="3568700"/>
          <p14:tracePt t="114881" x="2971800" y="3568700"/>
          <p14:tracePt t="114898" x="2984500" y="3568700"/>
          <p14:tracePt t="115079" x="2997200" y="3568700"/>
          <p14:tracePt t="115091" x="3003550" y="3568700"/>
          <p14:tracePt t="115114" x="3009900" y="3568700"/>
          <p14:tracePt t="115121" x="3028950" y="3562350"/>
          <p14:tracePt t="115137" x="3041650" y="3556000"/>
          <p14:tracePt t="115148" x="3048000" y="3556000"/>
          <p14:tracePt t="115165" x="3111500" y="3556000"/>
          <p14:tracePt t="115182" x="3302000" y="3556000"/>
          <p14:tracePt t="115198" x="3448050" y="3556000"/>
          <p14:tracePt t="115215" x="3568700" y="3562350"/>
          <p14:tracePt t="115232" x="3632200" y="3568700"/>
          <p14:tracePt t="115248" x="3638550" y="3568700"/>
          <p14:tracePt t="115640" x="3644900" y="3575050"/>
          <p14:tracePt t="116271" x="3644900" y="3581400"/>
          <p14:tracePt t="116280" x="3625850" y="3581400"/>
          <p14:tracePt t="116287" x="3600450" y="3581400"/>
          <p14:tracePt t="116297" x="3562350" y="3581400"/>
          <p14:tracePt t="116312" x="3429000" y="3562350"/>
          <p14:tracePt t="116329" x="3270250" y="3530600"/>
          <p14:tracePt t="116338" x="3181350" y="3498850"/>
          <p14:tracePt t="116345" x="3092450" y="3473450"/>
          <p14:tracePt t="116362" x="2984500" y="3441700"/>
          <p14:tracePt t="116378" x="2914650" y="3422650"/>
          <p14:tracePt t="116395" x="2895600" y="3416300"/>
          <p14:tracePt t="116439" x="2882900" y="3409950"/>
          <p14:tracePt t="116450" x="2870200" y="3409950"/>
          <p14:tracePt t="116462" x="2851150" y="3397250"/>
          <p14:tracePt t="116478" x="2781300" y="3384550"/>
          <p14:tracePt t="116495" x="2749550" y="3365500"/>
          <p14:tracePt t="116512" x="2711450" y="3352800"/>
          <p14:tracePt t="116529" x="2698750" y="3340100"/>
          <p14:tracePt t="116545" x="2686050" y="3333750"/>
          <p14:tracePt t="116562" x="2622550" y="3321050"/>
          <p14:tracePt t="116579" x="2533650" y="3282950"/>
          <p14:tracePt t="116595" x="2438400" y="3251200"/>
          <p14:tracePt t="116612" x="2349500" y="3219450"/>
          <p14:tracePt t="116628" x="2235200" y="3187700"/>
          <p14:tracePt t="116645" x="2165350" y="3168650"/>
          <p14:tracePt t="116662" x="2133600" y="3149600"/>
          <p14:tracePt t="116739" x="2120900" y="3149600"/>
          <p14:tracePt t="116744" x="2108200" y="3149600"/>
          <p14:tracePt t="116751" x="2082800" y="3149600"/>
          <p14:tracePt t="116762" x="2070100" y="3149600"/>
          <p14:tracePt t="116779" x="2032000" y="3143250"/>
          <p14:tracePt t="116796" x="1993900" y="3143250"/>
          <p14:tracePt t="116812" x="1962150" y="3130550"/>
          <p14:tracePt t="116829" x="1955800" y="3124200"/>
          <p14:tracePt t="116846" x="1949450" y="3124200"/>
          <p14:tracePt t="116915" x="1943100" y="3124200"/>
          <p14:tracePt t="116922" x="1943100" y="3117850"/>
          <p14:tracePt t="116929" x="1917700" y="3111500"/>
          <p14:tracePt t="116946" x="1911350" y="3098800"/>
          <p14:tracePt t="116962" x="1892300" y="3092450"/>
          <p14:tracePt t="116979" x="1879600" y="3092450"/>
          <p14:tracePt t="116996" x="1873250" y="3092450"/>
          <p14:tracePt t="117012" x="1860550" y="3079750"/>
          <p14:tracePt t="117051" x="1854200" y="3079750"/>
          <p14:tracePt t="117074" x="1847850" y="3079750"/>
          <p14:tracePt t="117130" x="1841500" y="3073400"/>
          <p14:tracePt t="117523" x="1854200" y="3073400"/>
          <p14:tracePt t="117528" x="1879600" y="3073400"/>
          <p14:tracePt t="117540" x="1898650" y="3073400"/>
          <p14:tracePt t="117562" x="1981200" y="3073400"/>
          <p14:tracePt t="117579" x="2032000" y="3073400"/>
          <p14:tracePt t="117595" x="2070100" y="3073400"/>
          <p14:tracePt t="117612" x="2139950" y="3079750"/>
          <p14:tracePt t="117629" x="2266950" y="3098800"/>
          <p14:tracePt t="117645" x="2425700" y="3105150"/>
          <p14:tracePt t="117663" x="2787650" y="3105150"/>
          <p14:tracePt t="117679" x="2997200" y="3105150"/>
          <p14:tracePt t="117695" x="3162300" y="3105150"/>
          <p14:tracePt t="117712" x="3238500" y="3105150"/>
          <p14:tracePt t="117729" x="3282950" y="3105150"/>
          <p14:tracePt t="117745" x="3295650" y="3105150"/>
          <p14:tracePt t="117762" x="3321050" y="3105150"/>
          <p14:tracePt t="117779" x="3352800" y="3105150"/>
          <p14:tracePt t="117796" x="3378200" y="3105150"/>
          <p14:tracePt t="117812" x="3390900" y="3105150"/>
          <p14:tracePt t="117829" x="3397250" y="3105150"/>
          <p14:tracePt t="117846" x="3403600" y="3105150"/>
          <p14:tracePt t="117864" x="3441700" y="3105150"/>
          <p14:tracePt t="117879" x="3524250" y="3105150"/>
          <p14:tracePt t="117896" x="3676650" y="3105150"/>
          <p14:tracePt t="117913" x="3841750" y="3098800"/>
          <p14:tracePt t="117930" x="3994150" y="3073400"/>
          <p14:tracePt t="117946" x="4083050" y="3048000"/>
          <p14:tracePt t="117963" x="4102100" y="3035300"/>
          <p14:tracePt t="117979" x="4108450" y="3028950"/>
          <p14:tracePt t="118123" x="4108450" y="3022600"/>
          <p14:tracePt t="118153" x="4114800" y="3016250"/>
          <p14:tracePt t="118176" x="4121150" y="3016250"/>
          <p14:tracePt t="118192" x="4140200" y="3016250"/>
          <p14:tracePt t="118204" x="4146550" y="3016250"/>
          <p14:tracePt t="118211" x="4171950" y="3016250"/>
          <p14:tracePt t="118219" x="4197350" y="3016250"/>
          <p14:tracePt t="118229" x="4222750" y="3016250"/>
          <p14:tracePt t="118246" x="4292600" y="3016250"/>
          <p14:tracePt t="118264" x="4400550" y="3016250"/>
          <p14:tracePt t="118280" x="4451350" y="3016250"/>
          <p14:tracePt t="118296" x="4457700" y="3016250"/>
          <p14:tracePt t="118313" x="4476750" y="3009900"/>
          <p14:tracePt t="118802" x="4394200" y="3009900"/>
          <p14:tracePt t="118809" x="4235450" y="3009900"/>
          <p14:tracePt t="118816" x="3937000" y="3009900"/>
          <p14:tracePt t="118827" x="3498850" y="2959100"/>
          <p14:tracePt t="118842" x="2495550" y="2882900"/>
          <p14:tracePt t="118859" x="1479550" y="2819400"/>
          <p14:tracePt t="118875" x="730250" y="2743200"/>
          <p14:tracePt t="118892" x="419100" y="2692400"/>
          <p14:tracePt t="118902" x="361950" y="2667000"/>
          <p14:tracePt t="118909" x="336550" y="2647950"/>
          <p14:tracePt t="118926" x="330200" y="2635250"/>
          <p14:tracePt t="118942" x="355600" y="2622550"/>
          <p14:tracePt t="118960" x="438150" y="2622550"/>
          <p14:tracePt t="118976" x="457200" y="2622550"/>
          <p14:tracePt t="118993" x="463550" y="2622550"/>
          <p14:tracePt t="119026" x="476250" y="2622550"/>
          <p14:tracePt t="119059" x="501650" y="2622550"/>
          <p14:tracePt t="119076" x="558800" y="2622550"/>
          <p14:tracePt t="119092" x="635000" y="2622550"/>
          <p14:tracePt t="119109" x="717550" y="2622550"/>
          <p14:tracePt t="119126" x="838200" y="2647950"/>
          <p14:tracePt t="119143" x="1003300" y="2679700"/>
          <p14:tracePt t="119160" x="1187450" y="2724150"/>
          <p14:tracePt t="119176" x="1409700" y="2768600"/>
          <p14:tracePt t="119193" x="1492250" y="2794000"/>
          <p14:tracePt t="119209" x="1530350" y="2794000"/>
          <p14:tracePt t="119226" x="1543050" y="2800350"/>
          <p14:tracePt t="119243" x="1562100" y="2819400"/>
          <p14:tracePt t="119259" x="1625600" y="2851150"/>
          <p14:tracePt t="119276" x="1695450" y="2870200"/>
          <p14:tracePt t="119292" x="1765300" y="2895600"/>
          <p14:tracePt t="119309" x="1847850" y="2927350"/>
          <p14:tracePt t="119326" x="1885950" y="2927350"/>
          <p14:tracePt t="119343" x="1898650" y="2933700"/>
          <p14:tracePt t="119360" x="1924050" y="2940050"/>
          <p14:tracePt t="119376" x="1968500" y="2959100"/>
          <p14:tracePt t="119392" x="2032000" y="2965450"/>
          <p14:tracePt t="119409" x="2095500" y="2971800"/>
          <p14:tracePt t="119426" x="2120900" y="2971800"/>
          <p14:tracePt t="119443" x="2133600" y="2978150"/>
          <p14:tracePt t="119516" x="2152650" y="2990850"/>
          <p14:tracePt t="119524" x="2171700" y="2997200"/>
          <p14:tracePt t="119533" x="2190750" y="2997200"/>
          <p14:tracePt t="119543" x="2228850" y="3016250"/>
          <p14:tracePt t="119559" x="2317750" y="3022600"/>
          <p14:tracePt t="119576" x="2349500" y="3022600"/>
          <p14:tracePt t="119593" x="2368550" y="3022600"/>
          <p14:tracePt t="119665" x="2374900" y="3022600"/>
          <p14:tracePt t="119683" x="2374900" y="3016250"/>
          <p14:tracePt t="119699" x="2374900" y="3009900"/>
          <p14:tracePt t="120012" x="2368550" y="3009900"/>
          <p14:tracePt t="120412" x="2381250" y="3009900"/>
          <p14:tracePt t="120430" x="2381250" y="3016250"/>
          <p14:tracePt t="120442" x="2381250" y="3022600"/>
          <p14:tracePt t="120467" x="2381250" y="3035300"/>
          <p14:tracePt t="120481" x="2381250" y="3041650"/>
          <p14:tracePt t="120497" x="2381250" y="3048000"/>
          <p14:tracePt t="120513" x="2374900" y="3048000"/>
          <p14:tracePt t="120529" x="2368550" y="3048000"/>
          <p14:tracePt t="120548" x="2362200" y="3048000"/>
          <p14:tracePt t="120563" x="2355850" y="3048000"/>
          <p14:tracePt t="120579" x="2349500" y="3048000"/>
          <p14:tracePt t="120610" x="2343150" y="3054350"/>
          <p14:tracePt t="120940" x="2336800" y="3054350"/>
          <p14:tracePt t="121114" x="2330450" y="3054350"/>
          <p14:tracePt t="121129" x="2324100" y="3054350"/>
          <p14:tracePt t="121204" x="2317750" y="3054350"/>
          <p14:tracePt t="121212" x="2311400" y="3054350"/>
          <p14:tracePt t="121347" x="2343150" y="3054350"/>
          <p14:tracePt t="121354" x="2387600" y="3054350"/>
          <p14:tracePt t="121361" x="2432050" y="3054350"/>
          <p14:tracePt t="121371" x="2482850" y="3054350"/>
          <p14:tracePt t="121388" x="2584450" y="3054350"/>
          <p14:tracePt t="121404" x="2686050" y="3054350"/>
          <p14:tracePt t="121421" x="2787650" y="3067050"/>
          <p14:tracePt t="121438" x="2895600" y="3067050"/>
          <p14:tracePt t="121454" x="3022600" y="3067050"/>
          <p14:tracePt t="121462" x="3098800" y="3067050"/>
          <p14:tracePt t="121471" x="3175000" y="3060700"/>
          <p14:tracePt t="121488" x="3302000" y="3016250"/>
          <p14:tracePt t="121505" x="3498850" y="2965450"/>
          <p14:tracePt t="121521" x="3638550" y="2952750"/>
          <p14:tracePt t="121538" x="3759200" y="2952750"/>
          <p14:tracePt t="121554" x="3873500" y="2952750"/>
          <p14:tracePt t="121571" x="3962400" y="2952750"/>
          <p14:tracePt t="121588" x="4013200" y="2952750"/>
          <p14:tracePt t="121605" x="4038600" y="2952750"/>
          <p14:tracePt t="121621" x="4057650" y="2946400"/>
          <p14:tracePt t="121930" x="4064000" y="2946400"/>
          <p14:tracePt t="121995" x="4057650" y="2952750"/>
          <p14:tracePt t="122154" x="4057650" y="2959100"/>
          <p14:tracePt t="122164" x="4051300" y="2965450"/>
          <p14:tracePt t="122182" x="4032250" y="2965450"/>
          <p14:tracePt t="122189" x="4025900" y="2971800"/>
          <p14:tracePt t="122194" x="4013200" y="2971800"/>
          <p14:tracePt t="122211" x="3975100" y="2978150"/>
          <p14:tracePt t="122228" x="3956050" y="2984500"/>
          <p14:tracePt t="122245" x="3943350" y="2997200"/>
          <p14:tracePt t="122261" x="3924300" y="3003550"/>
          <p14:tracePt t="122278" x="3886200" y="3022600"/>
          <p14:tracePt t="122295" x="3848100" y="3035300"/>
          <p14:tracePt t="122311" x="3778250" y="3041650"/>
          <p14:tracePt t="122328" x="3714750" y="3054350"/>
          <p14:tracePt t="122346" x="3613150" y="3054350"/>
          <p14:tracePt t="122361" x="3409950" y="3054350"/>
          <p14:tracePt t="122378" x="3003550" y="3003550"/>
          <p14:tracePt t="122394" x="2374900" y="2914650"/>
          <p14:tracePt t="122411" x="1924050" y="2851150"/>
          <p14:tracePt t="122428" x="1682750" y="2844800"/>
          <p14:tracePt t="122445" x="1593850" y="2844800"/>
          <p14:tracePt t="122509" x="1606550" y="2844800"/>
          <p14:tracePt t="122716" x="1612900" y="2844800"/>
          <p14:tracePt t="122724" x="1625600" y="2844800"/>
          <p14:tracePt t="122732" x="1644650" y="2851150"/>
          <p14:tracePt t="122740" x="1695450" y="2863850"/>
          <p14:tracePt t="122757" x="1816100" y="2901950"/>
          <p14:tracePt t="122773" x="1993900" y="2952750"/>
          <p14:tracePt t="122791" x="2165350" y="2997200"/>
          <p14:tracePt t="122807" x="2286000" y="3035300"/>
          <p14:tracePt t="122824" x="2324100" y="3048000"/>
          <p14:tracePt t="122840" x="2324100" y="3054350"/>
          <p14:tracePt t="122860" x="2324100" y="3067050"/>
          <p14:tracePt t="122874" x="2324100" y="3098800"/>
          <p14:tracePt t="122891" x="2349500" y="3149600"/>
          <p14:tracePt t="122907" x="2362200" y="3194050"/>
          <p14:tracePt t="122923" x="2400300" y="3244850"/>
          <p14:tracePt t="122940" x="2432050" y="3302000"/>
          <p14:tracePt t="122957" x="2451100" y="3327400"/>
          <p14:tracePt t="122965" x="2451100" y="3333750"/>
          <p14:tracePt t="122974" x="2451100" y="3340100"/>
          <p14:tracePt t="122990" x="2451100" y="3352800"/>
          <p14:tracePt t="123007" x="2451100" y="3365500"/>
          <p14:tracePt t="123041" x="2451100" y="3371850"/>
          <p14:tracePt t="123057" x="2451100" y="3378200"/>
          <p14:tracePt t="123091" x="2457450" y="3397250"/>
          <p14:tracePt t="123098" x="2457450" y="3403600"/>
          <p14:tracePt t="123111" x="2482850" y="3435350"/>
          <p14:tracePt t="123124" x="2540000" y="3492500"/>
          <p14:tracePt t="123141" x="2622550" y="3581400"/>
          <p14:tracePt t="123158" x="2698750" y="3638550"/>
          <p14:tracePt t="123174" x="2755900" y="3683000"/>
          <p14:tracePt t="123191" x="2781300" y="3695700"/>
          <p14:tracePt t="123207" x="2781300" y="3702050"/>
          <p14:tracePt t="123285" x="2794000" y="3702050"/>
          <p14:tracePt t="123301" x="2800350" y="3702050"/>
          <p14:tracePt t="123339" x="2806700" y="3702050"/>
          <p14:tracePt t="123347" x="2813050" y="3702050"/>
          <p14:tracePt t="123363" x="2819400" y="3702050"/>
          <p14:tracePt t="123370" x="2825750" y="3695700"/>
          <p14:tracePt t="123380" x="2832100" y="3689350"/>
          <p14:tracePt t="123396" x="2838450" y="3683000"/>
          <p14:tracePt t="123407" x="2851150" y="3683000"/>
          <p14:tracePt t="123424" x="2863850" y="3676650"/>
          <p14:tracePt t="123441" x="2876550" y="3670300"/>
          <p14:tracePt t="123457" x="2889250" y="3663950"/>
          <p14:tracePt t="123474" x="2940050" y="3663950"/>
          <p14:tracePt t="123491" x="3041650" y="3663950"/>
          <p14:tracePt t="123508" x="3194050" y="3663950"/>
          <p14:tracePt t="123524" x="3327400" y="3663950"/>
          <p14:tracePt t="123541" x="3454400" y="3663950"/>
          <p14:tracePt t="123557" x="3524250" y="3663950"/>
          <p14:tracePt t="123574" x="3562350" y="3663950"/>
          <p14:tracePt t="123591" x="3581400" y="3657600"/>
          <p14:tracePt t="123625" x="3600450" y="3651250"/>
          <p14:tracePt t="123641" x="3619500" y="3638550"/>
          <p14:tracePt t="123657" x="3644900" y="3638550"/>
          <p14:tracePt t="123674" x="3727450" y="3638550"/>
          <p14:tracePt t="123691" x="3879850" y="3638550"/>
          <p14:tracePt t="123708" x="4070350" y="3657600"/>
          <p14:tracePt t="123725" x="4298950" y="3689350"/>
          <p14:tracePt t="123741" x="4508500" y="3689350"/>
          <p14:tracePt t="123758" x="4635500" y="3689350"/>
          <p14:tracePt t="123775" x="4686300" y="3689350"/>
          <p14:tracePt t="123791" x="4699000" y="3689350"/>
          <p14:tracePt t="123808" x="4705350" y="3689350"/>
          <p14:tracePt t="124245" x="4705350" y="3683000"/>
          <p14:tracePt t="124350" x="4724400" y="3683000"/>
          <p14:tracePt t="124357" x="4768850" y="3683000"/>
          <p14:tracePt t="124363" x="4813300" y="3670300"/>
          <p14:tracePt t="124374" x="4857750" y="3670300"/>
          <p14:tracePt t="124387" x="4933950" y="3670300"/>
          <p14:tracePt t="124403" x="4978400" y="3670300"/>
          <p14:tracePt t="124420" x="5010150" y="3670300"/>
          <p14:tracePt t="124660" x="5022850" y="3670300"/>
          <p14:tracePt t="124667" x="5048250" y="3670300"/>
          <p14:tracePt t="124676" x="5086350" y="3670300"/>
          <p14:tracePt t="124687" x="5137150" y="3670300"/>
          <p14:tracePt t="124704" x="5245100" y="3670300"/>
          <p14:tracePt t="124720" x="5365750" y="3651250"/>
          <p14:tracePt t="124738" x="5454650" y="3644900"/>
          <p14:tracePt t="124756" x="5486400" y="3632200"/>
          <p14:tracePt t="124770" x="5492750" y="3632200"/>
          <p14:tracePt t="125302" x="5492750" y="3651250"/>
          <p14:tracePt t="125307" x="5492750" y="3657600"/>
          <p14:tracePt t="125316" x="5492750" y="3676650"/>
          <p14:tracePt t="125326" x="5486400" y="3689350"/>
          <p14:tracePt t="125343" x="5448300" y="3727450"/>
          <p14:tracePt t="125360" x="5200650" y="3752850"/>
          <p14:tracePt t="125376" x="4578350" y="3752850"/>
          <p14:tracePt t="125393" x="4400550" y="3752850"/>
          <p14:tracePt t="125639" x="4387850" y="3752850"/>
          <p14:tracePt t="125643" x="4368800" y="3752850"/>
          <p14:tracePt t="125651" x="4356100" y="3752850"/>
          <p14:tracePt t="125660" x="4324350" y="3752850"/>
          <p14:tracePt t="125676" x="4311650" y="3759200"/>
          <p14:tracePt t="125693" x="4298950" y="3759200"/>
          <p14:tracePt t="125727" x="4254500" y="3765550"/>
          <p14:tracePt t="125743" x="4210050" y="3778250"/>
          <p14:tracePt t="125760" x="4140200" y="3790950"/>
          <p14:tracePt t="125777" x="4038600" y="3848100"/>
          <p14:tracePt t="125794" x="3943350" y="3917950"/>
          <p14:tracePt t="125811" x="3771900" y="4064000"/>
          <p14:tracePt t="125826" x="3644900" y="4171950"/>
          <p14:tracePt t="125843" x="3460750" y="4292600"/>
          <p14:tracePt t="125860" x="3295650" y="4394200"/>
          <p14:tracePt t="125877" x="3136900" y="4508500"/>
          <p14:tracePt t="125894" x="3028950" y="4591050"/>
          <p14:tracePt t="125910" x="2927350" y="4641850"/>
          <p14:tracePt t="125927" x="2863850" y="4667250"/>
          <p14:tracePt t="125944" x="2825750" y="4679950"/>
          <p14:tracePt t="125960" x="2787650" y="4692650"/>
          <p14:tracePt t="125977" x="2749550" y="4699000"/>
          <p14:tracePt t="125993" x="2711450" y="4699000"/>
          <p14:tracePt t="126012" x="2673350" y="4711700"/>
          <p14:tracePt t="126026" x="2654300" y="4718050"/>
          <p14:tracePt t="126043" x="2647950" y="4718050"/>
          <p14:tracePt t="126060" x="2628900" y="4718050"/>
          <p14:tracePt t="126077" x="2609850" y="4718050"/>
          <p14:tracePt t="126094" x="2571750" y="4718050"/>
          <p14:tracePt t="126110" x="2546350" y="4718050"/>
          <p14:tracePt t="126127" x="2520950" y="4718050"/>
          <p14:tracePt t="126144" x="2482850" y="4718050"/>
          <p14:tracePt t="126160" x="2444750" y="4718050"/>
          <p14:tracePt t="126177" x="2419350" y="4718050"/>
          <p14:tracePt t="126195" x="2406650" y="4718050"/>
          <p14:tracePt t="126211" x="2400300" y="4724400"/>
          <p14:tracePt t="126227" x="2393950" y="4724400"/>
          <p14:tracePt t="126614" x="2368550" y="4724400"/>
          <p14:tracePt t="126623" x="2317750" y="4730750"/>
          <p14:tracePt t="126633" x="2241550" y="4768850"/>
          <p14:tracePt t="126651" x="2146300" y="4857750"/>
          <p14:tracePt t="126667" x="2076450" y="5099050"/>
          <p14:tracePt t="126684" x="2006600" y="5270500"/>
          <p14:tracePt t="126700" x="1949450" y="5403850"/>
          <p14:tracePt t="126717" x="1879600" y="5511800"/>
          <p14:tracePt t="126734" x="1828800" y="5588000"/>
          <p14:tracePt t="126751" x="1797050" y="5613400"/>
          <p14:tracePt t="126767" x="1784350" y="5626100"/>
          <p14:tracePt t="126998" x="1778000" y="5619750"/>
          <p14:tracePt t="127012" x="1778000" y="5607050"/>
          <p14:tracePt t="127020" x="1778000" y="5594350"/>
          <p14:tracePt t="127032" x="1771650" y="5581650"/>
          <p14:tracePt t="127039" x="1765300" y="5568950"/>
          <p14:tracePt t="127055" x="1752600" y="5543550"/>
          <p14:tracePt t="127072" x="1727200" y="5518150"/>
          <p14:tracePt t="127088" x="1701800" y="5486400"/>
          <p14:tracePt t="127105" x="1663700" y="5448300"/>
          <p14:tracePt t="127122" x="1606550" y="5416550"/>
          <p14:tracePt t="127139" x="1581150" y="5391150"/>
          <p14:tracePt t="127155" x="1568450" y="5384800"/>
          <p14:tracePt t="127172" x="1562100" y="5378450"/>
          <p14:tracePt t="127205" x="1562100" y="5372100"/>
          <p14:tracePt t="127231" x="1562100" y="5365750"/>
          <p14:tracePt t="127240" x="1555750" y="5359400"/>
          <p14:tracePt t="127267" x="1543050" y="5359400"/>
          <p14:tracePt t="127289" x="1536700" y="5359400"/>
          <p14:tracePt t="127316" x="1524000" y="5359400"/>
          <p14:tracePt t="127332" x="1517650" y="5359400"/>
          <p14:tracePt t="127375" x="1511300" y="5359400"/>
          <p14:tracePt t="127399" x="1504950" y="5359400"/>
          <p14:tracePt t="127407" x="1492250" y="5353050"/>
          <p14:tracePt t="127416" x="1485900" y="5346700"/>
          <p14:tracePt t="127422" x="1479550" y="5340350"/>
          <p14:tracePt t="127439" x="1466850" y="5340350"/>
          <p14:tracePt t="127455" x="1447800" y="5308600"/>
          <p14:tracePt t="127472" x="1428750" y="5295900"/>
          <p14:tracePt t="127489" x="1416050" y="5289550"/>
          <p14:tracePt t="127526" x="1409700" y="5283200"/>
          <p14:tracePt t="127596" x="1403350" y="5283200"/>
          <p14:tracePt t="127701" x="1422400" y="5283200"/>
          <p14:tracePt t="127711" x="1441450" y="5283200"/>
          <p14:tracePt t="127719" x="1492250" y="5295900"/>
          <p14:tracePt t="127729" x="1568450" y="5314950"/>
          <p14:tracePt t="127739" x="1765300" y="5346700"/>
          <p14:tracePt t="127755" x="1987550" y="5397500"/>
          <p14:tracePt t="127772" x="2247900" y="5435600"/>
          <p14:tracePt t="127789" x="2438400" y="5441950"/>
          <p14:tracePt t="127805" x="2584450" y="5441950"/>
          <p14:tracePt t="127822" x="2660650" y="5435600"/>
          <p14:tracePt t="127839" x="2692400" y="5422900"/>
          <p14:tracePt t="127855" x="2711450" y="5410200"/>
          <p14:tracePt t="127872" x="2724150" y="5403850"/>
          <p14:tracePt t="127889" x="2755900" y="5403850"/>
          <p14:tracePt t="127906" x="2813050" y="5403850"/>
          <p14:tracePt t="127923" x="2889250" y="5403850"/>
          <p14:tracePt t="127939" x="3028950" y="5403850"/>
          <p14:tracePt t="127956" x="3136900" y="5397500"/>
          <p14:tracePt t="127972" x="3175000" y="5391150"/>
          <p14:tracePt t="127989" x="3187700" y="5391150"/>
          <p14:tracePt t="128128" x="3175000" y="5391150"/>
          <p14:tracePt t="128135" x="3168650" y="5391150"/>
          <p14:tracePt t="128144" x="3143250" y="5391150"/>
          <p14:tracePt t="128156" x="3092450" y="5372100"/>
          <p14:tracePt t="128172" x="3035300" y="5359400"/>
          <p14:tracePt t="128189" x="2990850" y="5340350"/>
          <p14:tracePt t="128206" x="2940050" y="5314950"/>
          <p14:tracePt t="128223" x="2876550" y="5295900"/>
          <p14:tracePt t="128239" x="2781300" y="5270500"/>
          <p14:tracePt t="128256" x="2692400" y="5257800"/>
          <p14:tracePt t="128272" x="2609850" y="5238750"/>
          <p14:tracePt t="128289" x="2565400" y="5238750"/>
          <p14:tracePt t="128306" x="2559050" y="5238750"/>
          <p14:tracePt t="128709" x="2546350" y="5238750"/>
          <p14:tracePt t="128720" x="2527300" y="5238750"/>
          <p14:tracePt t="128730" x="2501900" y="5238750"/>
          <p14:tracePt t="128745" x="2476500" y="5238750"/>
          <p14:tracePt t="128762" x="2470150" y="5238750"/>
          <p14:tracePt t="128779" x="2457450" y="5245100"/>
          <p14:tracePt t="128796" x="2444750" y="5264150"/>
          <p14:tracePt t="128829" x="2425700" y="5283200"/>
          <p14:tracePt t="128845" x="2406650" y="5289550"/>
          <p14:tracePt t="128862" x="2381250" y="5289550"/>
          <p14:tracePt t="128879" x="2330450" y="5295900"/>
          <p14:tracePt t="128895" x="2254250" y="5295900"/>
          <p14:tracePt t="128912" x="2171700" y="5295900"/>
          <p14:tracePt t="128928" x="2108200" y="5295900"/>
          <p14:tracePt t="128946" x="2089150" y="5295900"/>
          <p14:tracePt t="129024" x="2101850" y="5295900"/>
          <p14:tracePt t="129029" x="2108200" y="5295900"/>
          <p14:tracePt t="129038" x="2127250" y="5295900"/>
          <p14:tracePt t="129053" x="2139950" y="5295900"/>
          <p14:tracePt t="129062" x="2146300" y="5295900"/>
          <p14:tracePt t="129079" x="2165350" y="5295900"/>
          <p14:tracePt t="129095" x="2171700" y="5295900"/>
          <p14:tracePt t="129112" x="2178050" y="5295900"/>
          <p14:tracePt t="129224" x="2171700" y="5295900"/>
          <p14:tracePt t="129229" x="2165350" y="5295900"/>
          <p14:tracePt t="129239" x="2146300" y="5295900"/>
          <p14:tracePt t="129249" x="2127250" y="5295900"/>
          <p14:tracePt t="129262" x="2095500" y="5295900"/>
          <p14:tracePt t="129279" x="2051050" y="5295900"/>
          <p14:tracePt t="129296" x="2000250" y="5295900"/>
          <p14:tracePt t="129312" x="1936750" y="5295900"/>
          <p14:tracePt t="129329" x="1879600" y="5295900"/>
          <p14:tracePt t="129346" x="1854200" y="5295900"/>
          <p14:tracePt t="129362" x="1828800" y="5295900"/>
          <p14:tracePt t="129552" x="1822450" y="5295900"/>
          <p14:tracePt t="129557" x="1803400" y="5295900"/>
          <p14:tracePt t="129570" x="1797050" y="5295900"/>
          <p14:tracePt t="129585" x="1746250" y="5295900"/>
          <p14:tracePt t="129601" x="1676400" y="5295900"/>
          <p14:tracePt t="129618" x="1593850" y="5295900"/>
          <p14:tracePt t="129635" x="1536700" y="5283200"/>
          <p14:tracePt t="129651" x="1517650" y="5276850"/>
          <p14:tracePt t="129668" x="1511300" y="5276850"/>
          <p14:tracePt t="129712" x="1504950" y="5276850"/>
          <p14:tracePt t="129720" x="1492250" y="5276850"/>
          <p14:tracePt t="129729" x="1466850" y="5276850"/>
          <p14:tracePt t="129735" x="1447800" y="5276850"/>
          <p14:tracePt t="129751" x="1422400" y="5276850"/>
          <p14:tracePt t="129768" x="1403350" y="5276850"/>
          <p14:tracePt t="129944" x="1397000" y="5276850"/>
          <p14:tracePt t="129952" x="1384300" y="5276850"/>
          <p14:tracePt t="129965" x="1358900" y="5276850"/>
          <p14:tracePt t="129974" x="1339850" y="5283200"/>
          <p14:tracePt t="129985" x="1289050" y="5295900"/>
          <p14:tracePt t="130002" x="1193800" y="5353050"/>
          <p14:tracePt t="130018" x="1123950" y="5397500"/>
          <p14:tracePt t="130035" x="1104900" y="5397500"/>
          <p14:tracePt t="130136" x="1098550" y="5397500"/>
          <p14:tracePt t="130264" x="1098550" y="5391150"/>
          <p14:tracePt t="130377" x="1092200" y="5391150"/>
          <p14:tracePt t="130381" x="1073150" y="5391150"/>
          <p14:tracePt t="130406" x="1066800" y="5391150"/>
          <p14:tracePt t="130416" x="1060450" y="5391150"/>
          <p14:tracePt t="130598" x="1073150" y="5391150"/>
          <p14:tracePt t="130608" x="1092200" y="5391150"/>
          <p14:tracePt t="130613" x="1123950" y="5403850"/>
          <p14:tracePt t="130626" x="1155700" y="5410200"/>
          <p14:tracePt t="130638" x="1219200" y="5429250"/>
          <p14:tracePt t="130655" x="1257300" y="5435600"/>
          <p14:tracePt t="130672" x="1301750" y="5448300"/>
          <p14:tracePt t="130689" x="1320800" y="5448300"/>
          <p14:tracePt t="130705" x="1352550" y="5448300"/>
          <p14:tracePt t="130722" x="1384300" y="5448300"/>
          <p14:tracePt t="130739" x="1416050" y="5448300"/>
          <p14:tracePt t="130755" x="1454150" y="5448300"/>
          <p14:tracePt t="130773" x="1504950" y="5448300"/>
          <p14:tracePt t="130790" x="1574800" y="5448300"/>
          <p14:tracePt t="130805" x="1606550" y="5448300"/>
          <p14:tracePt t="130822" x="1638300" y="5448300"/>
          <p14:tracePt t="130839" x="1657350" y="5448300"/>
          <p14:tracePt t="130856" x="1663700" y="5448300"/>
          <p14:tracePt t="130872" x="1682750" y="5448300"/>
          <p14:tracePt t="130889" x="1689100" y="5448300"/>
          <p14:tracePt t="130905" x="1708150" y="5448300"/>
          <p14:tracePt t="130922" x="1733550" y="5441950"/>
          <p14:tracePt t="130938" x="1752600" y="5435600"/>
          <p14:tracePt t="130955" x="1765300" y="5429250"/>
          <p14:tracePt t="130972" x="1790700" y="5422900"/>
          <p14:tracePt t="130991" x="1822450" y="5416550"/>
          <p14:tracePt t="131005" x="1841500" y="5410200"/>
          <p14:tracePt t="131022" x="1860550" y="5403850"/>
          <p14:tracePt t="131039" x="1892300" y="5397500"/>
          <p14:tracePt t="131056" x="1917700" y="5378450"/>
          <p14:tracePt t="131072" x="1949450" y="5365750"/>
          <p14:tracePt t="131089" x="1981200" y="5353050"/>
          <p14:tracePt t="131106" x="2006600" y="5340350"/>
          <p14:tracePt t="131122" x="2038350" y="5314950"/>
          <p14:tracePt t="131128" x="2044700" y="5308600"/>
          <p14:tracePt t="131139" x="2057400" y="5302250"/>
          <p14:tracePt t="131155" x="2063750" y="5276850"/>
          <p14:tracePt t="131173" x="2076450" y="5264150"/>
          <p14:tracePt t="131189" x="2095500" y="5213350"/>
          <p14:tracePt t="131206" x="2101850" y="5181600"/>
          <p14:tracePt t="131222" x="2108200" y="5162550"/>
          <p14:tracePt t="131239" x="2108200" y="5156200"/>
          <p14:tracePt t="131255" x="2108200" y="5130800"/>
          <p14:tracePt t="131272" x="2108200" y="5111750"/>
          <p14:tracePt t="131289" x="2108200" y="5086350"/>
          <p14:tracePt t="131306" x="2108200" y="5067300"/>
          <p14:tracePt t="131322" x="2108200" y="5048250"/>
          <p14:tracePt t="131339" x="2095500" y="5022850"/>
          <p14:tracePt t="131356" x="2089150" y="5003800"/>
          <p14:tracePt t="131373" x="2082800" y="4978400"/>
          <p14:tracePt t="131389" x="2070100" y="4953000"/>
          <p14:tracePt t="131406" x="2044700" y="4921250"/>
          <p14:tracePt t="131422" x="2025650" y="4902200"/>
          <p14:tracePt t="131439" x="1993900" y="4889500"/>
          <p14:tracePt t="131456" x="1955800" y="4876800"/>
          <p14:tracePt t="131473" x="1924050" y="4864100"/>
          <p14:tracePt t="131489" x="1879600" y="4845050"/>
          <p14:tracePt t="131506" x="1854200" y="4832350"/>
          <p14:tracePt t="131523" x="1828800" y="4826000"/>
          <p14:tracePt t="131539" x="1803400" y="4806950"/>
          <p14:tracePt t="131556" x="1790700" y="4800600"/>
          <p14:tracePt t="131573" x="1778000" y="4787900"/>
          <p14:tracePt t="131589" x="1733550" y="4787900"/>
          <p14:tracePt t="131606" x="1663700" y="4775200"/>
          <p14:tracePt t="131623" x="1600200" y="4768850"/>
          <p14:tracePt t="131639" x="1543050" y="4756150"/>
          <p14:tracePt t="131656" x="1492250" y="4749800"/>
          <p14:tracePt t="131672" x="1447800" y="4743450"/>
          <p14:tracePt t="131689" x="1422400" y="4743450"/>
          <p14:tracePt t="131706" x="1409700" y="4743450"/>
          <p14:tracePt t="131723" x="1390650" y="4743450"/>
          <p14:tracePt t="131740" x="1371600" y="4743450"/>
          <p14:tracePt t="131756" x="1339850" y="4743450"/>
          <p14:tracePt t="131773" x="1320800" y="4756150"/>
          <p14:tracePt t="131789" x="1270000" y="4781550"/>
          <p14:tracePt t="131806" x="1231900" y="4813300"/>
          <p14:tracePt t="131823" x="1193800" y="4845050"/>
          <p14:tracePt t="131839" x="1149350" y="4876800"/>
          <p14:tracePt t="131856" x="1117600" y="4908550"/>
          <p14:tracePt t="131873" x="1098550" y="4940300"/>
          <p14:tracePt t="131890" x="1092200" y="4965700"/>
          <p14:tracePt t="131906" x="1085850" y="4991100"/>
          <p14:tracePt t="131923" x="1085850" y="5016500"/>
          <p14:tracePt t="131940" x="1066800" y="5054600"/>
          <p14:tracePt t="131957" x="1066800" y="5080000"/>
          <p14:tracePt t="131974" x="1060450" y="5111750"/>
          <p14:tracePt t="131990" x="1060450" y="5168900"/>
          <p14:tracePt t="132006" x="1060450" y="5213350"/>
          <p14:tracePt t="132023" x="1066800" y="5257800"/>
          <p14:tracePt t="132040" x="1085850" y="5308600"/>
          <p14:tracePt t="132056" x="1104900" y="5334000"/>
          <p14:tracePt t="132073" x="1111250" y="5340350"/>
          <p14:tracePt t="132090" x="1123950" y="5359400"/>
          <p14:tracePt t="132106" x="1130300" y="5359400"/>
          <p14:tracePt t="132123" x="1143000" y="5365750"/>
          <p14:tracePt t="132140" x="1143000" y="5372100"/>
          <p14:tracePt t="132157" x="1162050" y="5378450"/>
          <p14:tracePt t="132175" x="1162050" y="5384800"/>
          <p14:tracePt t="132190" x="1181100" y="5397500"/>
          <p14:tracePt t="132206" x="1193800" y="5397500"/>
          <p14:tracePt t="132223" x="1212850" y="5410200"/>
          <p14:tracePt t="132240" x="1250950" y="5422900"/>
          <p14:tracePt t="132257" x="1295400" y="5435600"/>
          <p14:tracePt t="132273" x="1346200" y="5435600"/>
          <p14:tracePt t="132290" x="1422400" y="5435600"/>
          <p14:tracePt t="132306" x="1485900" y="5435600"/>
          <p14:tracePt t="132323" x="1543050" y="5435600"/>
          <p14:tracePt t="132340" x="1593850" y="5435600"/>
          <p14:tracePt t="132357" x="1619250" y="5435600"/>
          <p14:tracePt t="132375" x="1631950" y="5429250"/>
          <p14:tracePt t="132390" x="1651000" y="5429250"/>
          <p14:tracePt t="132424" x="1670050" y="5416550"/>
          <p14:tracePt t="132440" x="1695450" y="5410200"/>
          <p14:tracePt t="132457" x="1708150" y="5403850"/>
          <p14:tracePt t="132473" x="1752600" y="5403850"/>
          <p14:tracePt t="132490" x="1784350" y="5403850"/>
          <p14:tracePt t="132507" x="1803400" y="5403850"/>
          <p14:tracePt t="132524" x="1809750" y="5403850"/>
          <p14:tracePt t="132540" x="1828800" y="5403850"/>
          <p14:tracePt t="132557" x="1841500" y="5397500"/>
          <p14:tracePt t="132575" x="1885950" y="5391150"/>
          <p14:tracePt t="132590" x="1924050" y="5391150"/>
          <p14:tracePt t="132607" x="1949450" y="5384800"/>
          <p14:tracePt t="132623" x="1974850" y="5378450"/>
          <p14:tracePt t="132640" x="1993900" y="5372100"/>
          <p14:tracePt t="132657" x="2012950" y="5359400"/>
          <p14:tracePt t="132673" x="2032000" y="5353050"/>
          <p14:tracePt t="132690" x="2044700" y="5340350"/>
          <p14:tracePt t="132707" x="2057400" y="5327650"/>
          <p14:tracePt t="132723" x="2057400" y="5314950"/>
          <p14:tracePt t="132740" x="2057400" y="5302250"/>
          <p14:tracePt t="132758" x="2057400" y="5276850"/>
          <p14:tracePt t="132776" x="2057400" y="5232400"/>
          <p14:tracePt t="132790" x="2057400" y="5213350"/>
          <p14:tracePt t="132807" x="2057400" y="5181600"/>
          <p14:tracePt t="132824" x="2057400" y="5137150"/>
          <p14:tracePt t="132840" x="2057400" y="5092700"/>
          <p14:tracePt t="132857" x="2057400" y="5048250"/>
          <p14:tracePt t="132874" x="2063750" y="5016500"/>
          <p14:tracePt t="132890" x="2070100" y="4984750"/>
          <p14:tracePt t="132907" x="2070100" y="4965700"/>
          <p14:tracePt t="132924" x="2070100" y="4946650"/>
          <p14:tracePt t="132940" x="2089150" y="4914900"/>
          <p14:tracePt t="132957" x="2089150" y="4902200"/>
          <p14:tracePt t="132990" x="2089150" y="4895850"/>
          <p14:tracePt t="133007" x="2089150" y="4889500"/>
          <p14:tracePt t="133024" x="2089150" y="4870450"/>
          <p14:tracePt t="133040" x="2089150" y="4851400"/>
          <p14:tracePt t="133057" x="2082800" y="4826000"/>
          <p14:tracePt t="133074" x="2044700" y="4787900"/>
          <p14:tracePt t="133091" x="2000250" y="4756150"/>
          <p14:tracePt t="133107" x="1917700" y="4718050"/>
          <p14:tracePt t="133124" x="1866900" y="4705350"/>
          <p14:tracePt t="133140" x="1797050" y="4686300"/>
          <p14:tracePt t="133158" x="1765300" y="4679950"/>
          <p14:tracePt t="133164" x="1739900" y="4679950"/>
          <p14:tracePt t="133174" x="1733550" y="4679950"/>
          <p14:tracePt t="133191" x="1695450" y="4679950"/>
          <p14:tracePt t="133207" x="1670050" y="4692650"/>
          <p14:tracePt t="133224" x="1651000" y="4711700"/>
          <p14:tracePt t="133241" x="1638300" y="4718050"/>
          <p14:tracePt t="133257" x="1606550" y="4737100"/>
          <p14:tracePt t="133274" x="1593850" y="4743450"/>
          <p14:tracePt t="133291" x="1587500" y="4743450"/>
          <p14:tracePt t="133308" x="1581150" y="4749800"/>
          <p14:tracePt t="133324" x="1574800" y="4762500"/>
          <p14:tracePt t="133341" x="1568450" y="4762500"/>
          <p14:tracePt t="133358" x="1562100" y="4768850"/>
          <p14:tracePt t="133374" x="1543050" y="4787900"/>
          <p14:tracePt t="133391" x="1530350" y="4800600"/>
          <p14:tracePt t="133408" x="1511300" y="4813300"/>
          <p14:tracePt t="133424" x="1498600" y="4819650"/>
          <p14:tracePt t="133441" x="1473200" y="4832350"/>
          <p14:tracePt t="133458" x="1454150" y="4851400"/>
          <p14:tracePt t="133474" x="1422400" y="4902200"/>
          <p14:tracePt t="133491" x="1397000" y="4953000"/>
          <p14:tracePt t="133507" x="1371600" y="5022850"/>
          <p14:tracePt t="133524" x="1346200" y="5099050"/>
          <p14:tracePt t="133541" x="1327150" y="5149850"/>
          <p14:tracePt t="133558" x="1314450" y="5200650"/>
          <p14:tracePt t="133574" x="1308100" y="5251450"/>
          <p14:tracePt t="133591" x="1308100" y="5276850"/>
          <p14:tracePt t="133608" x="1308100" y="5302250"/>
          <p14:tracePt t="133624" x="1308100" y="5321300"/>
          <p14:tracePt t="133641" x="1308100" y="5334000"/>
          <p14:tracePt t="133657" x="1308100" y="5340350"/>
          <p14:tracePt t="133674" x="1308100" y="5353050"/>
          <p14:tracePt t="133691" x="1314450" y="5372100"/>
          <p14:tracePt t="133708" x="1327150" y="5378450"/>
          <p14:tracePt t="133725" x="1339850" y="5397500"/>
          <p14:tracePt t="133757" x="1352550" y="5403850"/>
          <p14:tracePt t="133775" x="1352550" y="5410200"/>
          <p14:tracePt t="133791" x="1371600" y="5416550"/>
          <p14:tracePt t="133808" x="1397000" y="5422900"/>
          <p14:tracePt t="133825" x="1428750" y="5422900"/>
          <p14:tracePt t="133841" x="1466850" y="5422900"/>
          <p14:tracePt t="133858" x="1498600" y="5422900"/>
          <p14:tracePt t="133874" x="1524000" y="5422900"/>
          <p14:tracePt t="133891" x="1549400" y="5422900"/>
          <p14:tracePt t="133908" x="1593850" y="5422900"/>
          <p14:tracePt t="133925" x="1625600" y="5410200"/>
          <p14:tracePt t="133941" x="1670050" y="5397500"/>
          <p14:tracePt t="133959" x="1739900" y="5378450"/>
          <p14:tracePt t="133974" x="1778000" y="5372100"/>
          <p14:tracePt t="133991" x="1822450" y="5365750"/>
          <p14:tracePt t="134008" x="1847850" y="5359400"/>
          <p14:tracePt t="134024" x="1885950" y="5340350"/>
          <p14:tracePt t="134041" x="1917700" y="5327650"/>
          <p14:tracePt t="134058" x="1943100" y="5314950"/>
          <p14:tracePt t="134075" x="1949450" y="5295900"/>
          <p14:tracePt t="134092" x="1968500" y="5283200"/>
          <p14:tracePt t="134108" x="1974850" y="5264150"/>
          <p14:tracePt t="134125" x="1974850" y="5245100"/>
          <p14:tracePt t="134141" x="1974850" y="5238750"/>
          <p14:tracePt t="134158" x="1974850" y="5232400"/>
          <p14:tracePt t="135040" x="1974850" y="5238750"/>
          <p14:tracePt t="135050" x="1993900" y="5257800"/>
          <p14:tracePt t="135056" x="2032000" y="5283200"/>
          <p14:tracePt t="135065" x="2082800" y="5302250"/>
          <p14:tracePt t="135080" x="2178050" y="5327650"/>
          <p14:tracePt t="135097" x="2324100" y="5365750"/>
          <p14:tracePt t="135114" x="2540000" y="5429250"/>
          <p14:tracePt t="135130" x="2717800" y="5448300"/>
          <p14:tracePt t="135147" x="2870200" y="5473700"/>
          <p14:tracePt t="135163" x="2959100" y="5486400"/>
          <p14:tracePt t="135181" x="2990850" y="5486400"/>
          <p14:tracePt t="135227" x="3003550" y="5486400"/>
          <p14:tracePt t="135243" x="3016250" y="5486400"/>
          <p14:tracePt t="135252" x="3035300" y="5486400"/>
          <p14:tracePt t="135259" x="3054350" y="5492750"/>
          <p14:tracePt t="135268" x="3092450" y="5518150"/>
          <p14:tracePt t="135280" x="3168650" y="5518150"/>
          <p14:tracePt t="135297" x="3308350" y="5530850"/>
          <p14:tracePt t="135314" x="3486150" y="5530850"/>
          <p14:tracePt t="135330" x="3689350" y="5530850"/>
          <p14:tracePt t="135347" x="3854450" y="5530850"/>
          <p14:tracePt t="135364" x="4006850" y="5530850"/>
          <p14:tracePt t="135381" x="4114800" y="5505450"/>
          <p14:tracePt t="135397" x="4178300" y="5492750"/>
          <p14:tracePt t="135414" x="4197350" y="5492750"/>
          <p14:tracePt t="135431" x="4197350" y="5486400"/>
          <p14:tracePt t="135448" x="4210050" y="5480050"/>
          <p14:tracePt t="135464" x="4216400" y="5480050"/>
          <p14:tracePt t="135481" x="4241800" y="5480050"/>
          <p14:tracePt t="135497" x="4279900" y="5480050"/>
          <p14:tracePt t="135514" x="4298950" y="5480050"/>
          <p14:tracePt t="135531" x="4197350" y="5499100"/>
          <p14:tracePt t="135548" x="3987800" y="5518150"/>
          <p14:tracePt t="135825" x="3987800" y="5486400"/>
          <p14:tracePt t="135834" x="4000500" y="5486400"/>
          <p14:tracePt t="135840" x="4000500" y="5492750"/>
          <p14:tracePt t="135856" x="4000500" y="5486400"/>
          <p14:tracePt t="135880" x="3987800" y="5461000"/>
          <p14:tracePt t="135892" x="3943350" y="5416550"/>
          <p14:tracePt t="135900" x="3937000" y="5384800"/>
          <p14:tracePt t="135914" x="3924300" y="5340350"/>
          <p14:tracePt t="135931" x="3898900" y="5321300"/>
          <p14:tracePt t="135948" x="3879850" y="5314950"/>
          <p14:tracePt t="135964" x="3860800" y="5302250"/>
          <p14:tracePt t="135981" x="3816350" y="5302250"/>
          <p14:tracePt t="135997" x="3771900" y="5302250"/>
          <p14:tracePt t="136014" x="3714750" y="5302250"/>
          <p14:tracePt t="136033" x="3625850" y="5302250"/>
          <p14:tracePt t="136048" x="3505200" y="5302250"/>
          <p14:tracePt t="136064" x="3302000" y="5289550"/>
          <p14:tracePt t="136081" x="2901950" y="5200650"/>
          <p14:tracePt t="136098" x="2362200" y="5035550"/>
          <p14:tracePt t="136114" x="1879600" y="4946650"/>
          <p14:tracePt t="136131" x="1530350" y="4889500"/>
          <p14:tracePt t="136148" x="1377950" y="4876800"/>
          <p14:tracePt t="136165" x="1333500" y="4864100"/>
          <p14:tracePt t="136181" x="1327150" y="4864100"/>
          <p14:tracePt t="136241" x="1320800" y="4864100"/>
          <p14:tracePt t="136249" x="1314450" y="4870450"/>
          <p14:tracePt t="136264" x="1308100" y="4876800"/>
          <p14:tracePt t="136281" x="1308100" y="4883150"/>
          <p14:tracePt t="136304" x="1301750" y="4889500"/>
          <p14:tracePt t="136420" x="1295400" y="4889500"/>
          <p14:tracePt t="136443" x="1295400" y="4902200"/>
          <p14:tracePt t="136452" x="1295400" y="4908550"/>
          <p14:tracePt t="136459" x="1308100" y="4940300"/>
          <p14:tracePt t="136464" x="1365250" y="4959350"/>
          <p14:tracePt t="136482" x="1530350" y="5029200"/>
          <p14:tracePt t="136498" x="1778000" y="5099050"/>
          <p14:tracePt t="136515" x="2171700" y="5219700"/>
          <p14:tracePt t="136531" x="2514600" y="5314950"/>
          <p14:tracePt t="136548" x="2730500" y="5327650"/>
          <p14:tracePt t="136565" x="2857500" y="5353050"/>
          <p14:tracePt t="136582" x="2889250" y="5353050"/>
          <p14:tracePt t="136689" x="2895600" y="5353050"/>
          <p14:tracePt t="136698" x="2901950" y="5353050"/>
          <p14:tracePt t="136721" x="2908300" y="5353050"/>
          <p14:tracePt t="136738" x="2921000" y="5353050"/>
          <p14:tracePt t="136745" x="2940050" y="5353050"/>
          <p14:tracePt t="136754" x="2971800" y="5353050"/>
          <p14:tracePt t="136765" x="3009900" y="5353050"/>
          <p14:tracePt t="136782" x="3136900" y="5353050"/>
          <p14:tracePt t="136799" x="3289300" y="5346700"/>
          <p14:tracePt t="136817" x="3441700" y="5314950"/>
          <p14:tracePt t="136832" x="3492500" y="5308600"/>
          <p14:tracePt t="136849" x="3498850" y="5308600"/>
          <p14:tracePt t="136997" x="3492500" y="5308600"/>
          <p14:tracePt t="137007" x="3460750" y="5302250"/>
          <p14:tracePt t="137016" x="3352800" y="5276850"/>
          <p14:tracePt t="137032" x="3213100" y="5264150"/>
          <p14:tracePt t="137049" x="3092450" y="5245100"/>
          <p14:tracePt t="137065" x="3009900" y="5238750"/>
          <p14:tracePt t="137082" x="2997200" y="5238750"/>
          <p14:tracePt t="137172" x="3003550" y="5238750"/>
          <p14:tracePt t="137180" x="3009900" y="5238750"/>
          <p14:tracePt t="137188" x="3022600" y="5238750"/>
          <p14:tracePt t="137199" x="3035300" y="5238750"/>
          <p14:tracePt t="137215" x="3079750" y="5238750"/>
          <p14:tracePt t="137232" x="3136900" y="5245100"/>
          <p14:tracePt t="137249" x="3175000" y="5245100"/>
          <p14:tracePt t="137265" x="3232150" y="5251450"/>
          <p14:tracePt t="137282" x="3276600" y="5251450"/>
          <p14:tracePt t="137301" x="3327400" y="5251450"/>
          <p14:tracePt t="137316" x="3384550" y="5251450"/>
          <p14:tracePt t="137332" x="3460750" y="5251450"/>
          <p14:tracePt t="137349" x="3543300" y="5251450"/>
          <p14:tracePt t="137366" x="3587750" y="5251450"/>
          <p14:tracePt t="137382" x="3606800" y="5251450"/>
          <p14:tracePt t="137399" x="3613150" y="5251450"/>
          <p14:tracePt t="138387" x="3625850" y="5251450"/>
          <p14:tracePt t="138393" x="3676650" y="5251450"/>
          <p14:tracePt t="138402" x="3721100" y="5251450"/>
          <p14:tracePt t="138412" x="3822700" y="5251450"/>
          <p14:tracePt t="138427" x="4025900" y="5289550"/>
          <p14:tracePt t="138443" x="4248150" y="5321300"/>
          <p14:tracePt t="138460" x="4451350" y="5340350"/>
          <p14:tracePt t="138477" x="4578350" y="5340350"/>
          <p14:tracePt t="138493" x="4686300" y="5340350"/>
          <p14:tracePt t="138510" x="4781550" y="5359400"/>
          <p14:tracePt t="138527" x="4870450" y="5359400"/>
          <p14:tracePt t="138544" x="4984750" y="5359400"/>
          <p14:tracePt t="138562" x="5105400" y="5365750"/>
          <p14:tracePt t="138576" x="5175250" y="5372100"/>
          <p14:tracePt t="138593" x="5219700" y="5372100"/>
          <p14:tracePt t="138610" x="5257800" y="5378450"/>
          <p14:tracePt t="138627" x="5276850" y="5378450"/>
          <p14:tracePt t="138644" x="5283200" y="5378450"/>
          <p14:tracePt t="138660" x="5302250" y="5378450"/>
          <p14:tracePt t="138676" x="5327650" y="5378450"/>
          <p14:tracePt t="138693" x="5365750" y="5378450"/>
          <p14:tracePt t="138710" x="5467350" y="5346700"/>
          <p14:tracePt t="138727" x="5600700" y="5321300"/>
          <p14:tracePt t="138744" x="5734050" y="5276850"/>
          <p14:tracePt t="138748" x="5797550" y="5264150"/>
          <p14:tracePt t="138760" x="5899150" y="5232400"/>
          <p14:tracePt t="138777" x="5949950" y="5219700"/>
          <p14:tracePt t="138793" x="5994400" y="5200650"/>
          <p14:tracePt t="138810" x="6026150" y="5194300"/>
          <p14:tracePt t="138827" x="6045200" y="5187950"/>
          <p14:tracePt t="138844" x="6057900" y="5175250"/>
          <p14:tracePt t="138860" x="6064250" y="5162550"/>
          <p14:tracePt t="138894" x="6064250" y="5156200"/>
          <p14:tracePt t="138910" x="6064250" y="5149850"/>
          <p14:tracePt t="139114" x="6057900" y="5149850"/>
          <p14:tracePt t="139125" x="6057900" y="5156200"/>
          <p14:tracePt t="139130" x="6057900" y="5162550"/>
          <p14:tracePt t="139139" x="6057900" y="5181600"/>
          <p14:tracePt t="139154" x="6057900" y="5200650"/>
          <p14:tracePt t="139171" x="6057900" y="5219700"/>
          <p14:tracePt t="139187" x="6057900" y="5226050"/>
          <p14:tracePt t="139204" x="6057900" y="5232400"/>
          <p14:tracePt t="139260" x="6057900" y="5251450"/>
          <p14:tracePt t="139396" x="6057900" y="5238750"/>
          <p14:tracePt t="139403" x="6057900" y="5232400"/>
          <p14:tracePt t="139413" x="6064250" y="5219700"/>
          <p14:tracePt t="139421" x="6070600" y="5200650"/>
          <p14:tracePt t="139438" x="6076950" y="5175250"/>
          <p14:tracePt t="139455" x="6076950" y="5143500"/>
          <p14:tracePt t="139471" x="6076950" y="5092700"/>
          <p14:tracePt t="139488" x="6076950" y="5054600"/>
          <p14:tracePt t="139504" x="6076950" y="5035550"/>
          <p14:tracePt t="139521" x="6076950" y="5029200"/>
          <p14:tracePt t="139554" x="6076950" y="5022850"/>
          <p14:tracePt t="139571" x="6070600" y="5022850"/>
          <p14:tracePt t="139594" x="6064250" y="5022850"/>
          <p14:tracePt t="139660" x="6057900" y="5022850"/>
          <p14:tracePt t="139683" x="6051550" y="5022850"/>
          <p14:tracePt t="139762" x="6045200" y="5022850"/>
          <p14:tracePt t="139779" x="6038850" y="5022850"/>
          <p14:tracePt t="139802" x="6026150" y="5022850"/>
          <p14:tracePt t="139811" x="6013450" y="5022850"/>
          <p14:tracePt t="139836" x="6000750" y="5022850"/>
          <p14:tracePt t="139933" x="5994400" y="5022850"/>
          <p14:tracePt t="139942" x="5988050" y="5022850"/>
          <p14:tracePt t="139948" x="5981700" y="5029200"/>
          <p14:tracePt t="139970" x="5975350" y="5029200"/>
          <p14:tracePt t="139981" x="5969000" y="5029200"/>
          <p14:tracePt t="139990" x="5962650" y="5029200"/>
          <p14:tracePt t="140005" x="5943600" y="5029200"/>
          <p14:tracePt t="140022" x="5924550" y="5029200"/>
          <p14:tracePt t="140038" x="5905500" y="5029200"/>
          <p14:tracePt t="140055" x="5886450" y="5029200"/>
          <p14:tracePt t="140072" x="5867400" y="5029200"/>
          <p14:tracePt t="140090" x="5848350" y="5029200"/>
          <p14:tracePt t="140105" x="5816600" y="5029200"/>
          <p14:tracePt t="140121" x="5797550" y="5029200"/>
          <p14:tracePt t="140138" x="5772150" y="5022850"/>
          <p14:tracePt t="140155" x="5759450" y="5016500"/>
          <p14:tracePt t="140172" x="5753100" y="5016500"/>
          <p14:tracePt t="140189" x="5740400" y="5010150"/>
          <p14:tracePt t="140205" x="5734050" y="5003800"/>
          <p14:tracePt t="140221" x="5721350" y="4991100"/>
          <p14:tracePt t="140238" x="5715000" y="4984750"/>
          <p14:tracePt t="140255" x="5689600" y="4959350"/>
          <p14:tracePt t="140262" x="5683250" y="4959350"/>
          <p14:tracePt t="140271" x="5683250" y="4953000"/>
          <p14:tracePt t="140289" x="5664200" y="4927600"/>
          <p14:tracePt t="140305" x="5657850" y="4908550"/>
          <p14:tracePt t="140322" x="5657850" y="4883150"/>
          <p14:tracePt t="140338" x="5657850" y="4870450"/>
          <p14:tracePt t="140355" x="5657850" y="4845050"/>
          <p14:tracePt t="140372" x="5657850" y="4800600"/>
          <p14:tracePt t="140388" x="5664200" y="4781550"/>
          <p14:tracePt t="140405" x="5670550" y="4756150"/>
          <p14:tracePt t="140422" x="5676900" y="4730750"/>
          <p14:tracePt t="140439" x="5683250" y="4705350"/>
          <p14:tracePt t="140455" x="5702300" y="4673600"/>
          <p14:tracePt t="140472" x="5734050" y="4629150"/>
          <p14:tracePt t="140490" x="5765800" y="4591050"/>
          <p14:tracePt t="140506" x="5797550" y="4559300"/>
          <p14:tracePt t="140522" x="5822950" y="4546600"/>
          <p14:tracePt t="140539" x="5873750" y="4527550"/>
          <p14:tracePt t="140556" x="5930900" y="4514850"/>
          <p14:tracePt t="140572" x="6000750" y="4502150"/>
          <p14:tracePt t="140589" x="6064250" y="4502150"/>
          <p14:tracePt t="140605" x="6127750" y="4502150"/>
          <p14:tracePt t="140622" x="6210300" y="4521200"/>
          <p14:tracePt t="140638" x="6292850" y="4572000"/>
          <p14:tracePt t="140655" x="6350000" y="4616450"/>
          <p14:tracePt t="140672" x="6394450" y="4660900"/>
          <p14:tracePt t="140689" x="6432550" y="4711700"/>
          <p14:tracePt t="140705" x="6438900" y="4730750"/>
          <p14:tracePt t="140722" x="6438900" y="4737100"/>
          <p14:tracePt t="140739" x="6438900" y="4749800"/>
          <p14:tracePt t="140756" x="6438900" y="4762500"/>
          <p14:tracePt t="140772" x="6438900" y="4787900"/>
          <p14:tracePt t="140789" x="6438900" y="4832350"/>
          <p14:tracePt t="140806" x="6426200" y="4864100"/>
          <p14:tracePt t="140822" x="6426200" y="4889500"/>
          <p14:tracePt t="140839" x="6419850" y="4921250"/>
          <p14:tracePt t="140855" x="6413500" y="4946650"/>
          <p14:tracePt t="140872" x="6400800" y="4965700"/>
          <p14:tracePt t="140889" x="6381750" y="4984750"/>
          <p14:tracePt t="140905" x="6350000" y="5010150"/>
          <p14:tracePt t="140922" x="6324600" y="5029200"/>
          <p14:tracePt t="140939" x="6286500" y="5048250"/>
          <p14:tracePt t="140956" x="6273800" y="5067300"/>
          <p14:tracePt t="140972" x="6248400" y="5080000"/>
          <p14:tracePt t="140989" x="6242050" y="5086350"/>
          <p14:tracePt t="141006" x="6229350" y="5092700"/>
          <p14:tracePt t="141039" x="6210300" y="5099050"/>
          <p14:tracePt t="141055" x="6210300" y="5105400"/>
          <p14:tracePt t="141670" x="6203950" y="5105400"/>
          <p14:tracePt t="141675" x="6184900" y="5105400"/>
          <p14:tracePt t="141684" x="6159500" y="5105400"/>
          <p14:tracePt t="141694" x="6127750" y="5105400"/>
          <p14:tracePt t="141710" x="6076950" y="5124450"/>
          <p14:tracePt t="141727" x="6019800" y="5137150"/>
          <p14:tracePt t="141744" x="5975350" y="5156200"/>
          <p14:tracePt t="141760" x="5937250" y="5175250"/>
          <p14:tracePt t="141777" x="5924550" y="5187950"/>
          <p14:tracePt t="141794" x="5918200" y="5187950"/>
          <p14:tracePt t="141950" x="5918200" y="5194300"/>
          <p14:tracePt t="141968" x="5924550" y="5194300"/>
          <p14:tracePt t="142010" x="5937250" y="5194300"/>
          <p14:tracePt t="142094" x="5956300" y="5213350"/>
          <p14:tracePt t="142102" x="5969000" y="5238750"/>
          <p14:tracePt t="142110" x="5975350" y="5276850"/>
          <p14:tracePt t="142127" x="6000750" y="5378450"/>
          <p14:tracePt t="142144" x="6007100" y="5441950"/>
          <p14:tracePt t="142160" x="6007100" y="5511800"/>
          <p14:tracePt t="142181" x="6007100" y="5543550"/>
          <p14:tracePt t="142194" x="6013450" y="5549900"/>
          <p14:tracePt t="142227" x="6019800" y="5549900"/>
          <p14:tracePt t="142244" x="6026150" y="5549900"/>
          <p14:tracePt t="142278" x="6032500" y="5549900"/>
          <p14:tracePt t="142286" x="6032500" y="5543550"/>
          <p14:tracePt t="142294" x="6032500" y="5530850"/>
          <p14:tracePt t="142311" x="6032500" y="5492750"/>
          <p14:tracePt t="142318" x="6032500" y="5480050"/>
          <p14:tracePt t="142327" x="6045200" y="5448300"/>
          <p14:tracePt t="142344" x="6045200" y="5416550"/>
          <p14:tracePt t="142361" x="6064250" y="5372100"/>
          <p14:tracePt t="142379" x="6089650" y="5327650"/>
          <p14:tracePt t="142397" x="6146800" y="5257800"/>
          <p14:tracePt t="142411" x="6184900" y="5226050"/>
          <p14:tracePt t="142428" x="6203950" y="5207000"/>
          <p14:tracePt t="142444" x="6216650" y="5200650"/>
          <p14:tracePt t="142510" x="6216650" y="5207000"/>
          <p14:tracePt t="142516" x="6216650" y="5226050"/>
          <p14:tracePt t="142527" x="6216650" y="5232400"/>
          <p14:tracePt t="142544" x="6210300" y="5251450"/>
          <p14:tracePt t="142561" x="6203950" y="5276850"/>
          <p14:tracePt t="142580" x="6172200" y="5327650"/>
          <p14:tracePt t="142595" x="6146800" y="5353050"/>
          <p14:tracePt t="142611" x="6134100" y="5372100"/>
          <p14:tracePt t="142627" x="6121400" y="5372100"/>
          <p14:tracePt t="142644" x="6108700" y="5378450"/>
          <p14:tracePt t="142732" x="6108700" y="5372100"/>
          <p14:tracePt t="142740" x="6121400" y="5353050"/>
          <p14:tracePt t="142750" x="6146800" y="5340350"/>
          <p14:tracePt t="142761" x="6184900" y="5321300"/>
          <p14:tracePt t="142778" x="6343650" y="5232400"/>
          <p14:tracePt t="142795" x="6648450" y="5105400"/>
          <p14:tracePt t="142811" x="6858000" y="5041900"/>
          <p14:tracePt t="142828" x="6985000" y="5010150"/>
          <p14:tracePt t="142836" x="7035800" y="4984750"/>
          <p14:tracePt t="142844" x="7048500" y="4984750"/>
          <p14:tracePt t="142861" x="7054850" y="4984750"/>
          <p14:tracePt t="142917" x="7048500" y="4984750"/>
          <p14:tracePt t="142926" x="7035800" y="4984750"/>
          <p14:tracePt t="142935" x="7023100" y="4991100"/>
          <p14:tracePt t="142958" x="7010400" y="4991100"/>
          <p14:tracePt t="142966" x="7004050" y="4991100"/>
          <p14:tracePt t="143037" x="7004050" y="4997450"/>
          <p14:tracePt t="143182" x="7004050" y="5003800"/>
          <p14:tracePt t="143198" x="7016750" y="5003800"/>
          <p14:tracePt t="143204" x="7023100" y="5003800"/>
          <p14:tracePt t="143217" x="7042150" y="5003800"/>
          <p14:tracePt t="143234" x="7073900" y="5003800"/>
          <p14:tracePt t="143252" x="7112000" y="5003800"/>
          <p14:tracePt t="143267" x="7258050" y="5022850"/>
          <p14:tracePt t="143284" x="7385050" y="5041900"/>
          <p14:tracePt t="143300" x="7543800" y="5067300"/>
          <p14:tracePt t="143317" x="7683500" y="5073650"/>
          <p14:tracePt t="143334" x="7804150" y="5073650"/>
          <p14:tracePt t="143350" x="7867650" y="5073650"/>
          <p14:tracePt t="143356" x="7880350" y="5073650"/>
          <p14:tracePt t="143367" x="7893050" y="5067300"/>
          <p14:tracePt t="143384" x="7893050" y="5060950"/>
          <p14:tracePt t="143638" x="7905750" y="5054600"/>
          <p14:tracePt t="143646" x="7912100" y="5054600"/>
          <p14:tracePt t="143653" x="7931150" y="5054600"/>
          <p14:tracePt t="143663" x="7943850" y="5054600"/>
          <p14:tracePt t="143680" x="7969250" y="5054600"/>
          <p14:tracePt t="143696" x="7988300" y="5054600"/>
          <p14:tracePt t="143713" x="8001000" y="5054600"/>
          <p14:tracePt t="143813" x="8007350" y="5054600"/>
          <p14:tracePt t="143828" x="7994650" y="5060950"/>
          <p14:tracePt t="143836" x="7988300" y="5060950"/>
          <p14:tracePt t="143852" x="7988300" y="5067300"/>
          <p14:tracePt t="143887" x="7981950" y="5073650"/>
          <p14:tracePt t="143893" x="7975600" y="5073650"/>
          <p14:tracePt t="143941" x="7975600" y="5080000"/>
          <p14:tracePt t="144231" x="7962900" y="5080000"/>
          <p14:tracePt t="144236" x="7950200" y="5080000"/>
          <p14:tracePt t="144261" x="7937500" y="5080000"/>
          <p14:tracePt t="144268" x="7918450" y="5080000"/>
          <p14:tracePt t="144277" x="7880350" y="5073650"/>
          <p14:tracePt t="144288" x="7854950" y="5060950"/>
          <p14:tracePt t="144305" x="7772400" y="5041900"/>
          <p14:tracePt t="144322" x="7696200" y="5016500"/>
          <p14:tracePt t="144342" x="7613650" y="4991100"/>
          <p14:tracePt t="144347" x="7607300" y="4991100"/>
          <p14:tracePt t="144358" x="7588250" y="4984750"/>
          <p14:tracePt t="144372" x="7575550" y="4978400"/>
          <p14:tracePt t="144388" x="7556500" y="4978400"/>
          <p14:tracePt t="144405" x="7537450" y="4965700"/>
          <p14:tracePt t="144422" x="7512050" y="4959350"/>
          <p14:tracePt t="144438" x="7499350" y="4959350"/>
          <p14:tracePt t="144455" x="7480300" y="4953000"/>
          <p14:tracePt t="144472" x="7461250" y="4953000"/>
          <p14:tracePt t="144489" x="7448550" y="4940300"/>
          <p14:tracePt t="144505" x="7423150" y="4933950"/>
          <p14:tracePt t="144522" x="7397750" y="4927600"/>
          <p14:tracePt t="144541" x="7372350" y="4927600"/>
          <p14:tracePt t="144590" x="7366000" y="4927600"/>
          <p14:tracePt t="144606" x="7359650" y="4927600"/>
          <p14:tracePt t="144612" x="7353300" y="4927600"/>
          <p14:tracePt t="144631" x="7346950" y="4927600"/>
          <p14:tracePt t="144741" x="7346950" y="4921250"/>
          <p14:tracePt t="144759" x="7353300" y="4914900"/>
          <p14:tracePt t="144764" x="7385050" y="4914900"/>
          <p14:tracePt t="144775" x="7410450" y="4914900"/>
          <p14:tracePt t="144789" x="7486650" y="4902200"/>
          <p14:tracePt t="144806" x="7543800" y="4895850"/>
          <p14:tracePt t="144822" x="7575550" y="4883150"/>
          <p14:tracePt t="144839" x="7581900" y="4883150"/>
          <p14:tracePt t="144901" x="7588250" y="4883150"/>
          <p14:tracePt t="144925" x="7588250" y="4889500"/>
          <p14:tracePt t="144957" x="7581900" y="4889500"/>
          <p14:tracePt t="144972" x="7581900" y="4895850"/>
          <p14:tracePt t="144996" x="7575550" y="4902200"/>
          <p14:tracePt t="145039" x="7569200" y="4902200"/>
          <p14:tracePt t="145061" x="7562850" y="4908550"/>
          <p14:tracePt t="145080" x="7556500" y="4908550"/>
          <p14:tracePt t="145084" x="7550150" y="4908550"/>
          <p14:tracePt t="145117" x="7543800" y="4914900"/>
          <p14:tracePt t="145328" x="7537450" y="4914900"/>
          <p14:tracePt t="145335" x="7531100" y="4921250"/>
          <p14:tracePt t="145349" x="7524750" y="4921250"/>
          <p14:tracePt t="145383" x="7524750" y="4927600"/>
          <p14:tracePt t="145397" x="7518400" y="4927600"/>
          <p14:tracePt t="145407" x="7505700" y="4933950"/>
          <p14:tracePt t="145422" x="7499350" y="4940300"/>
          <p14:tracePt t="145429" x="7480300" y="4940300"/>
          <p14:tracePt t="145438" x="7473950" y="4946650"/>
          <p14:tracePt t="145452" x="7454900" y="4953000"/>
          <p14:tracePt t="145469" x="7448550" y="4959350"/>
          <p14:tracePt t="145486" x="7429500" y="4965700"/>
          <p14:tracePt t="145519" x="7416800" y="4978400"/>
          <p14:tracePt t="145535" x="7410450" y="4978400"/>
          <p14:tracePt t="145552" x="7404100" y="4984750"/>
          <p14:tracePt t="145569" x="7397750" y="4991100"/>
          <p14:tracePt t="145586" x="7391400" y="4997450"/>
          <p14:tracePt t="145602" x="7385050" y="5003800"/>
          <p14:tracePt t="145636" x="7372350" y="5010150"/>
          <p14:tracePt t="145652" x="7366000" y="5010150"/>
          <p14:tracePt t="145669" x="7353300" y="5010150"/>
          <p14:tracePt t="145686" x="7334250" y="5010150"/>
          <p14:tracePt t="145703" x="7321550" y="5022850"/>
          <p14:tracePt t="145719" x="7308850" y="5022850"/>
          <p14:tracePt t="145736" x="7302500" y="5022850"/>
          <p14:tracePt t="145752" x="7296150" y="5022850"/>
          <p14:tracePt t="145769" x="7283450" y="5029200"/>
          <p14:tracePt t="145803" x="7277100" y="5029200"/>
          <p14:tracePt t="145888" x="7270750" y="5029200"/>
          <p14:tracePt t="146328" x="7264400" y="5029200"/>
          <p14:tracePt t="146335" x="7245350" y="5035550"/>
          <p14:tracePt t="146345" x="7219950" y="5048250"/>
          <p14:tracePt t="146353" x="7207250" y="5060950"/>
          <p14:tracePt t="146369" x="7188200" y="5092700"/>
          <p14:tracePt t="146375" x="7181850" y="5118100"/>
          <p14:tracePt t="146386" x="7169150" y="5143500"/>
          <p14:tracePt t="146403" x="7143750" y="5200650"/>
          <p14:tracePt t="146420" x="7131050" y="5238750"/>
          <p14:tracePt t="146436" x="7118350" y="5276850"/>
          <p14:tracePt t="146453" x="7099300" y="5289550"/>
          <p14:tracePt t="146469" x="7086600" y="5295900"/>
          <p14:tracePt t="146486" x="7067550" y="5308600"/>
          <p14:tracePt t="146503" x="7054850" y="5308600"/>
          <p14:tracePt t="146520" x="7010400" y="5321300"/>
          <p14:tracePt t="146536" x="6972300" y="5321300"/>
          <p14:tracePt t="146553" x="6934200" y="5327650"/>
          <p14:tracePt t="146570" x="6883400" y="5327650"/>
          <p14:tracePt t="146586" x="6858000" y="5334000"/>
          <p14:tracePt t="146603" x="6845300" y="5334000"/>
          <p14:tracePt t="146636" x="6838950" y="5334000"/>
          <p14:tracePt t="146670" x="6832600" y="5334000"/>
          <p14:tracePt t="147424" x="6819900" y="5346700"/>
          <p14:tracePt t="147441" x="6813550" y="5346700"/>
          <p14:tracePt t="147447" x="6807200" y="5353050"/>
          <p14:tracePt t="147455" x="6800850" y="5353050"/>
          <p14:tracePt t="147472" x="6788150" y="5359400"/>
          <p14:tracePt t="147489" x="6781800" y="5365750"/>
          <p14:tracePt t="147505" x="6769100" y="5372100"/>
          <p14:tracePt t="147522" x="6756400" y="5378450"/>
          <p14:tracePt t="147539" x="6711950" y="5384800"/>
          <p14:tracePt t="147556" x="6610350" y="5397500"/>
          <p14:tracePt t="147573" x="6362700" y="5422900"/>
          <p14:tracePt t="147589" x="6216650" y="5448300"/>
          <p14:tracePt t="147605" x="6083300" y="5467350"/>
          <p14:tracePt t="147622" x="5981700" y="5467350"/>
          <p14:tracePt t="147639" x="5880100" y="5467350"/>
          <p14:tracePt t="147656" x="5778500" y="5467350"/>
          <p14:tracePt t="147672" x="5626100" y="5467350"/>
          <p14:tracePt t="147689" x="5435600" y="5467350"/>
          <p14:tracePt t="147705" x="5207000" y="5467350"/>
          <p14:tracePt t="147722" x="4984750" y="5467350"/>
          <p14:tracePt t="147739" x="4787900" y="5467350"/>
          <p14:tracePt t="147757" x="4635500" y="5467350"/>
          <p14:tracePt t="147773" x="4591050" y="5467350"/>
          <p14:tracePt t="147789" x="4540250" y="5454650"/>
          <p14:tracePt t="147806" x="4495800" y="5441950"/>
          <p14:tracePt t="147823" x="4438650" y="5441950"/>
          <p14:tracePt t="147839" x="4387850" y="5435600"/>
          <p14:tracePt t="147856" x="4349750" y="5422900"/>
          <p14:tracePt t="147873" x="4273550" y="5416550"/>
          <p14:tracePt t="147889" x="4133850" y="5391150"/>
          <p14:tracePt t="147894" x="4044950" y="5372100"/>
          <p14:tracePt t="147906" x="3943350" y="5365750"/>
          <p14:tracePt t="147923" x="3683000" y="5327650"/>
          <p14:tracePt t="147939" x="3454400" y="5289550"/>
          <p14:tracePt t="147957" x="3276600" y="5264150"/>
          <p14:tracePt t="147973" x="3162300" y="5226050"/>
          <p14:tracePt t="147989" x="3136900" y="5213350"/>
          <p14:tracePt t="148006" x="3136900" y="5207000"/>
          <p14:tracePt t="148023" x="3136900" y="5194300"/>
          <p14:tracePt t="148039" x="3136900" y="5175250"/>
          <p14:tracePt t="148056" x="3136900" y="5162550"/>
          <p14:tracePt t="148073" x="3130550" y="5156200"/>
          <p14:tracePt t="148089" x="3130550" y="5143500"/>
          <p14:tracePt t="148106" x="3130550" y="5137150"/>
          <p14:tracePt t="148123" x="3130550" y="5118100"/>
          <p14:tracePt t="148140" x="3124200" y="5111750"/>
          <p14:tracePt t="148156" x="3105150" y="5099050"/>
          <p14:tracePt t="148174" x="3086100" y="5086350"/>
          <p14:tracePt t="148297" x="3079750" y="5086350"/>
          <p14:tracePt t="148311" x="3073400" y="5086350"/>
          <p14:tracePt t="148328" x="3067050" y="5086350"/>
          <p14:tracePt t="148344" x="3060700" y="5080000"/>
          <p14:tracePt t="148374" x="3054350" y="5073650"/>
          <p14:tracePt t="148398" x="3048000" y="5060950"/>
          <p14:tracePt t="148431" x="3048000" y="5048250"/>
          <p14:tracePt t="148790" x="3041650" y="5048250"/>
          <p14:tracePt t="148799" x="3035300" y="5048250"/>
          <p14:tracePt t="148806" x="3022600" y="5048250"/>
          <p14:tracePt t="148822" x="3016250" y="5048250"/>
          <p14:tracePt t="148834" x="3009900" y="5048250"/>
          <p14:tracePt t="148847" x="2997200" y="5048250"/>
          <p14:tracePt t="148864" x="2990850" y="5054600"/>
          <p14:tracePt t="148897" x="2984500" y="5054600"/>
          <p14:tracePt t="148914" x="2984500" y="5060950"/>
          <p14:tracePt t="148930" x="2984500" y="5073650"/>
          <p14:tracePt t="148947" x="2984500" y="5080000"/>
          <p14:tracePt t="148964" x="2984500" y="5086350"/>
          <p14:tracePt t="149022" x="2997200" y="5086350"/>
          <p14:tracePt t="149030" x="3009900" y="5086350"/>
          <p14:tracePt t="149038" x="3016250" y="5086350"/>
          <p14:tracePt t="149047" x="3022600" y="5086350"/>
          <p14:tracePt t="149064" x="3035300" y="5086350"/>
          <p14:tracePt t="149081" x="3048000" y="5086350"/>
          <p14:tracePt t="149120" x="3060700" y="5073650"/>
          <p14:tracePt t="149131" x="3073400" y="5067300"/>
          <p14:tracePt t="149147" x="3073400" y="5054600"/>
          <p14:tracePt t="149164" x="3086100" y="5041900"/>
          <p14:tracePt t="149181" x="3086100" y="5029200"/>
          <p14:tracePt t="149262" x="3073400" y="5029200"/>
          <p14:tracePt t="149273" x="3054350" y="5029200"/>
          <p14:tracePt t="149281" x="3048000" y="5035550"/>
          <p14:tracePt t="149298" x="3022600" y="5048250"/>
          <p14:tracePt t="149314" x="3016250" y="5048250"/>
          <p14:tracePt t="149331" x="3009900" y="5054600"/>
          <p14:tracePt t="149474" x="3016250" y="5054600"/>
          <p14:tracePt t="149479" x="3028950" y="5054600"/>
          <p14:tracePt t="149495" x="3035300" y="5048250"/>
          <p14:tracePt t="149504" x="3041650" y="5048250"/>
          <p14:tracePt t="149522" x="3041650" y="5041900"/>
          <p14:tracePt t="149539" x="3035300" y="5029200"/>
          <p14:tracePt t="149555" x="3028950" y="5029200"/>
          <p14:tracePt t="149566" x="3009900" y="5029200"/>
          <p14:tracePt t="149581" x="2984500" y="5029200"/>
          <p14:tracePt t="149598" x="2965450" y="5029200"/>
          <p14:tracePt t="149615" x="2959100" y="5041900"/>
          <p14:tracePt t="149631" x="2952750" y="5048250"/>
          <p14:tracePt t="149665" x="2946400" y="5060950"/>
          <p14:tracePt t="149681" x="2946400" y="5067300"/>
          <p14:tracePt t="149698" x="2946400" y="5073650"/>
          <p14:tracePt t="149715" x="2965450" y="5073650"/>
          <p14:tracePt t="149731" x="3003550" y="5073650"/>
          <p14:tracePt t="149748" x="3035300" y="5073650"/>
          <p14:tracePt t="149765" x="3041650" y="5073650"/>
          <p14:tracePt t="149783" x="3041650" y="5067300"/>
          <p14:tracePt t="149848" x="3041650" y="5060950"/>
          <p14:tracePt t="149863" x="3028950" y="5067300"/>
          <p14:tracePt t="149882" x="3016250" y="5080000"/>
          <p14:tracePt t="149890" x="3016250" y="5086350"/>
          <p14:tracePt t="150090" x="3016250" y="5092700"/>
          <p14:tracePt t="150095" x="3016250" y="5099050"/>
          <p14:tracePt t="150257" x="3016250" y="5105400"/>
          <p14:tracePt t="150271" x="3016250" y="5111750"/>
          <p14:tracePt t="150295" x="3016250" y="5118100"/>
          <p14:tracePt t="150321" x="3016250" y="5130800"/>
          <p14:tracePt t="150335" x="3016250" y="5137150"/>
          <p14:tracePt t="150367" x="3016250" y="5143500"/>
          <p14:tracePt t="150402" x="3016250" y="5156200"/>
          <p14:tracePt t="150432" x="3016250" y="5162550"/>
          <p14:tracePt t="150456" x="3016250" y="5168900"/>
          <p14:tracePt t="150473" x="3016250" y="5175250"/>
          <p14:tracePt t="150495" x="3016250" y="5181600"/>
          <p14:tracePt t="150503" x="3016250" y="5187950"/>
          <p14:tracePt t="150519" x="3016250" y="5194300"/>
          <p14:tracePt t="150527" x="3016250" y="5200650"/>
          <p14:tracePt t="150546" x="3022600" y="5207000"/>
          <p14:tracePt t="150567" x="3028950" y="5213350"/>
          <p14:tracePt t="150647" x="3035300" y="5213350"/>
          <p14:tracePt t="150659" x="3041650" y="5213350"/>
          <p14:tracePt t="150666" x="3054350" y="5213350"/>
          <p14:tracePt t="150675" x="3067050" y="5213350"/>
          <p14:tracePt t="150686" x="3098800" y="5213350"/>
          <p14:tracePt t="150703" x="3124200" y="5213350"/>
          <p14:tracePt t="150720" x="3143250" y="5213350"/>
          <p14:tracePt t="150753" x="3149600" y="5213350"/>
          <p14:tracePt t="150818" x="3162300" y="5213350"/>
          <p14:tracePt t="150847" x="3168650" y="5207000"/>
          <p14:tracePt t="150874" x="3175000" y="5207000"/>
          <p14:tracePt t="150879" x="3181350" y="5187950"/>
          <p14:tracePt t="150895" x="3187700" y="5168900"/>
          <p14:tracePt t="150908" x="3200400" y="5168900"/>
          <p14:tracePt t="150920" x="3219450" y="5143500"/>
          <p14:tracePt t="150936" x="3263900" y="5105400"/>
          <p14:tracePt t="150944" x="3295650" y="5067300"/>
          <p14:tracePt t="150953" x="3302000" y="5060950"/>
          <p14:tracePt t="150970" x="3302000" y="5016500"/>
          <p14:tracePt t="150986" x="3302000" y="4991100"/>
          <p14:tracePt t="151003" x="3302000" y="4965700"/>
          <p14:tracePt t="151020" x="3295650" y="4953000"/>
          <p14:tracePt t="151036" x="3289300" y="4946650"/>
          <p14:tracePt t="151053" x="3282950" y="4946650"/>
          <p14:tracePt t="151073" x="3276600" y="4946650"/>
          <p14:tracePt t="151087" x="3263900" y="4972050"/>
          <p14:tracePt t="151103" x="3263900" y="5022850"/>
          <p14:tracePt t="151120" x="3263900" y="5067300"/>
          <p14:tracePt t="151137" x="3276600" y="5105400"/>
          <p14:tracePt t="151153" x="3289300" y="5137150"/>
          <p14:tracePt t="151170" x="3308350" y="5168900"/>
          <p14:tracePt t="151186" x="3321050" y="5187950"/>
          <p14:tracePt t="151203" x="3327400" y="5194300"/>
          <p14:tracePt t="151237" x="3333750" y="5194300"/>
          <p14:tracePt t="151255" x="3346450" y="5194300"/>
          <p14:tracePt t="151270" x="3371850" y="5194300"/>
          <p14:tracePt t="151287" x="3384550" y="5181600"/>
          <p14:tracePt t="151303" x="3390900" y="5168900"/>
          <p14:tracePt t="151434" x="3365500" y="5168900"/>
          <p14:tracePt t="151441" x="3340100" y="5168900"/>
          <p14:tracePt t="151455" x="3314700" y="5168900"/>
          <p14:tracePt t="151472" x="3238500" y="5168900"/>
          <p14:tracePt t="151487" x="3181350" y="5168900"/>
          <p14:tracePt t="151504" x="3105150" y="5168900"/>
          <p14:tracePt t="151520" x="3048000" y="5168900"/>
          <p14:tracePt t="151537" x="3016250" y="5168900"/>
          <p14:tracePt t="151634" x="3009900" y="5175250"/>
          <p14:tracePt t="151660" x="3009900" y="5181600"/>
          <p14:tracePt t="151688" x="3009900" y="5187950"/>
          <p14:tracePt t="151714" x="3022600" y="5194300"/>
          <p14:tracePt t="151730" x="3028950" y="5200650"/>
          <p14:tracePt t="151736" x="3028950" y="5207000"/>
          <p14:tracePt t="151744" x="3035300" y="5219700"/>
          <p14:tracePt t="151753" x="3054350" y="5238750"/>
          <p14:tracePt t="151770" x="3067050" y="5264150"/>
          <p14:tracePt t="151787" x="3073400" y="5289550"/>
          <p14:tracePt t="151804" x="3079750" y="5314950"/>
          <p14:tracePt t="151821" x="3098800" y="5353050"/>
          <p14:tracePt t="151837" x="3111500" y="5372100"/>
          <p14:tracePt t="151854" x="3111500" y="5391150"/>
          <p14:tracePt t="151870" x="3111500" y="5403850"/>
          <p14:tracePt t="151939" x="3111500" y="5410200"/>
          <p14:tracePt t="151947" x="3111500" y="5416550"/>
          <p14:tracePt t="151954" x="3098800" y="5416550"/>
          <p14:tracePt t="151971" x="3054350" y="5416550"/>
          <p14:tracePt t="151987" x="2990850" y="5391150"/>
          <p14:tracePt t="152004" x="2940050" y="5372100"/>
          <p14:tracePt t="152021" x="2901950" y="5346700"/>
          <p14:tracePt t="152037" x="2819400" y="5308600"/>
          <p14:tracePt t="152055" x="2794000" y="5289550"/>
          <p14:tracePt t="152071" x="2768600" y="5264150"/>
          <p14:tracePt t="152088" x="2749550" y="5232400"/>
          <p14:tracePt t="152104" x="2736850" y="5200650"/>
          <p14:tracePt t="152121" x="2724150" y="5175250"/>
          <p14:tracePt t="152138" x="2711450" y="5143500"/>
          <p14:tracePt t="152154" x="2711450" y="5124450"/>
          <p14:tracePt t="152171" x="2705100" y="5105400"/>
          <p14:tracePt t="152188" x="2705100" y="5080000"/>
          <p14:tracePt t="152204" x="2705100" y="5060950"/>
          <p14:tracePt t="152221" x="2705100" y="5048250"/>
          <p14:tracePt t="152237" x="2705100" y="5041900"/>
          <p14:tracePt t="152256" x="2705100" y="5016500"/>
          <p14:tracePt t="152271" x="2717800" y="4991100"/>
          <p14:tracePt t="152287" x="2736850" y="4978400"/>
          <p14:tracePt t="152304" x="2755900" y="4959350"/>
          <p14:tracePt t="152321" x="2768600" y="4940300"/>
          <p14:tracePt t="152338" x="2800350" y="4921250"/>
          <p14:tracePt t="152354" x="2832100" y="4889500"/>
          <p14:tracePt t="152371" x="2844800" y="4876800"/>
          <p14:tracePt t="152388" x="2863850" y="4864100"/>
          <p14:tracePt t="152405" x="2876550" y="4851400"/>
          <p14:tracePt t="152421" x="2895600" y="4838700"/>
          <p14:tracePt t="152437" x="2921000" y="4813300"/>
          <p14:tracePt t="152444" x="2933700" y="4806950"/>
          <p14:tracePt t="152456" x="2952750" y="4794250"/>
          <p14:tracePt t="152471" x="2984500" y="4781550"/>
          <p14:tracePt t="152488" x="3016250" y="4775200"/>
          <p14:tracePt t="152505" x="3048000" y="4768850"/>
          <p14:tracePt t="152521" x="3092450" y="4762500"/>
          <p14:tracePt t="152538" x="3143250" y="4749800"/>
          <p14:tracePt t="152554" x="3175000" y="4749800"/>
          <p14:tracePt t="152571" x="3225800" y="4749800"/>
          <p14:tracePt t="152588" x="3270250" y="4749800"/>
          <p14:tracePt t="152605" x="3321050" y="4749800"/>
          <p14:tracePt t="152621" x="3359150" y="4756150"/>
          <p14:tracePt t="152638" x="3409950" y="4768850"/>
          <p14:tracePt t="152656" x="3479800" y="4800600"/>
          <p14:tracePt t="152671" x="3511550" y="4819650"/>
          <p14:tracePt t="152688" x="3543300" y="4845050"/>
          <p14:tracePt t="152704" x="3568700" y="4857750"/>
          <p14:tracePt t="152721" x="3594100" y="4883150"/>
          <p14:tracePt t="152738" x="3632200" y="4908550"/>
          <p14:tracePt t="152755" x="3663950" y="4927600"/>
          <p14:tracePt t="152771" x="3683000" y="4946650"/>
          <p14:tracePt t="152788" x="3695700" y="4959350"/>
          <p14:tracePt t="152805" x="3714750" y="4978400"/>
          <p14:tracePt t="152821" x="3714750" y="4991100"/>
          <p14:tracePt t="152840" x="3714750" y="5010150"/>
          <p14:tracePt t="152855" x="3714750" y="5016500"/>
          <p14:tracePt t="152871" x="3714750" y="5035550"/>
          <p14:tracePt t="152888" x="3714750" y="5041900"/>
          <p14:tracePt t="152905" x="3714750" y="5054600"/>
          <p14:tracePt t="152921" x="3714750" y="5067300"/>
          <p14:tracePt t="152938" x="3708400" y="5086350"/>
          <p14:tracePt t="152955" x="3702050" y="5105400"/>
          <p14:tracePt t="152971" x="3689350" y="5118100"/>
          <p14:tracePt t="152988" x="3683000" y="5124450"/>
          <p14:tracePt t="153005" x="3676650" y="5137150"/>
          <p14:tracePt t="153022" x="3663950" y="5162550"/>
          <p14:tracePt t="153039" x="3657600" y="5162550"/>
          <p14:tracePt t="153055" x="3638550" y="5175250"/>
          <p14:tracePt t="153071" x="3625850" y="5187950"/>
          <p14:tracePt t="153088" x="3619500" y="5194300"/>
          <p14:tracePt t="153105" x="3575050" y="5213350"/>
          <p14:tracePt t="153122" x="3486150" y="5226050"/>
          <p14:tracePt t="153138" x="3384550" y="5245100"/>
          <p14:tracePt t="153155" x="3289300" y="5251450"/>
          <p14:tracePt t="153171" x="3225800" y="5251450"/>
          <p14:tracePt t="153188" x="3181350" y="5251450"/>
          <p14:tracePt t="153205" x="3175000" y="5251450"/>
          <p14:tracePt t="153222" x="3168650" y="5251450"/>
          <p14:tracePt t="153264" x="3162300" y="5251450"/>
          <p14:tracePt t="153273" x="3155950" y="5251450"/>
          <p14:tracePt t="153280" x="3149600" y="5251450"/>
          <p14:tracePt t="153289" x="3143250" y="5251450"/>
          <p14:tracePt t="153305" x="3124200" y="5251450"/>
          <p14:tracePt t="153322" x="3117850" y="5251450"/>
          <p14:tracePt t="153339" x="3111500" y="5251450"/>
          <p14:tracePt t="153355" x="3098800" y="5251450"/>
          <p14:tracePt t="154617" x="3105150" y="5276850"/>
          <p14:tracePt t="154626" x="3105150" y="5283200"/>
          <p14:tracePt t="154633" x="3117850" y="5283200"/>
          <p14:tracePt t="154641" x="3130550" y="5295900"/>
          <p14:tracePt t="154660" x="3136900" y="5295900"/>
          <p14:tracePt t="154674" x="3149600" y="5302250"/>
          <p14:tracePt t="154708" x="3168650" y="5302250"/>
          <p14:tracePt t="154724" x="3175000" y="5308600"/>
          <p14:tracePt t="154741" x="3213100" y="5321300"/>
          <p14:tracePt t="154758" x="3263900" y="5340350"/>
          <p14:tracePt t="154774" x="3321050" y="5346700"/>
          <p14:tracePt t="154791" x="3352800" y="5346700"/>
          <p14:tracePt t="154808" x="3371850" y="5346700"/>
          <p14:tracePt t="157683" x="3371850" y="5353050"/>
          <p14:tracePt t="157698" x="3365500" y="5353050"/>
          <p14:tracePt t="157706" x="3359150" y="5353050"/>
          <p14:tracePt t="157715" x="3352800" y="5353050"/>
          <p14:tracePt t="157724" x="3346450" y="5353050"/>
          <p14:tracePt t="157741" x="3327400" y="5353050"/>
          <p14:tracePt t="157758" x="3302000" y="5353050"/>
          <p14:tracePt t="157775" x="3289300" y="5346700"/>
          <p14:tracePt t="157893" x="3314700" y="5346700"/>
          <p14:tracePt t="157898" x="3352800" y="5346700"/>
          <p14:tracePt t="157908" x="3416300" y="5346700"/>
          <p14:tracePt t="157925" x="3575050" y="5346700"/>
          <p14:tracePt t="157942" x="3803650" y="5346700"/>
          <p14:tracePt t="157958" x="4102100" y="5346700"/>
          <p14:tracePt t="157975" x="4406900" y="5346700"/>
          <p14:tracePt t="157992" x="4737100" y="5346700"/>
          <p14:tracePt t="158009" x="4984750" y="5346700"/>
          <p14:tracePt t="158025" x="5168900" y="5346700"/>
          <p14:tracePt t="158042" x="5321300" y="5327650"/>
          <p14:tracePt t="158059" x="5359400" y="5327650"/>
          <p14:tracePt t="158075" x="5378450" y="5321300"/>
          <p14:tracePt t="158092" x="5391150" y="5314950"/>
          <p14:tracePt t="158109" x="5403850" y="5302250"/>
          <p14:tracePt t="158142" x="5416550" y="5302250"/>
          <p14:tracePt t="158158" x="5435600" y="5302250"/>
          <p14:tracePt t="158175" x="5492750" y="5302250"/>
          <p14:tracePt t="158192" x="5607050" y="5302250"/>
          <p14:tracePt t="158211" x="5778500" y="5314950"/>
          <p14:tracePt t="158226" x="5969000" y="5340350"/>
          <p14:tracePt t="158242" x="6172200" y="5359400"/>
          <p14:tracePt t="158259" x="6242050" y="5359400"/>
          <p14:tracePt t="158275" x="6261100" y="5359400"/>
          <p14:tracePt t="158637" x="6254750" y="5359400"/>
          <p14:tracePt t="159093" x="6242050" y="5359400"/>
          <p14:tracePt t="159110" x="6235700" y="5359400"/>
          <p14:tracePt t="159564" x="6229350" y="5359400"/>
          <p14:tracePt t="160020" x="6210300" y="5359400"/>
          <p14:tracePt t="160027" x="6191250" y="5359400"/>
          <p14:tracePt t="160035" x="6184900" y="5359400"/>
          <p14:tracePt t="160046" x="6165850" y="5353050"/>
          <p14:tracePt t="160060" x="6134100" y="5346700"/>
          <p14:tracePt t="160214" x="6127750" y="5346700"/>
          <p14:tracePt t="160220" x="6127750" y="5353050"/>
          <p14:tracePt t="160228" x="6127750" y="5378450"/>
          <p14:tracePt t="160244" x="6064250" y="5403850"/>
          <p14:tracePt t="160260" x="6032500" y="5422900"/>
          <p14:tracePt t="160636" x="6045200" y="5422900"/>
          <p14:tracePt t="160644" x="6045200" y="5416550"/>
          <p14:tracePt t="160655" x="6051550" y="5416550"/>
          <p14:tracePt t="160671" x="6057900" y="5410200"/>
          <p14:tracePt t="160862" x="6057900" y="5397500"/>
          <p14:tracePt t="160870" x="6057900" y="5391150"/>
          <p14:tracePt t="160916" x="6057900" y="5384800"/>
          <p14:tracePt t="160983" x="6057900" y="5378450"/>
          <p14:tracePt t="161044" x="6057900" y="5372100"/>
          <p14:tracePt t="161116" x="6057900" y="5365750"/>
          <p14:tracePt t="161127" x="6057900" y="5359400"/>
          <p14:tracePt t="161141" x="6051550" y="5359400"/>
          <p14:tracePt t="161148" x="6032500" y="5359400"/>
          <p14:tracePt t="161158" x="6026150" y="5353050"/>
          <p14:tracePt t="161487" x="6019800" y="5346700"/>
          <p14:tracePt t="161575" x="6013450" y="5334000"/>
          <p14:tracePt t="161591" x="6007100" y="5327650"/>
          <p14:tracePt t="161636" x="6007100" y="5321300"/>
          <p14:tracePt t="161647" x="6000750" y="5314950"/>
          <p14:tracePt t="161695" x="5994400" y="5308600"/>
          <p14:tracePt t="161733" x="5988050" y="5308600"/>
          <p14:tracePt t="161756" x="5981700" y="5308600"/>
          <p14:tracePt t="161767" x="5975350" y="5302250"/>
          <p14:tracePt t="161788" x="5975350" y="5295900"/>
          <p14:tracePt t="161806" x="5962650" y="5289550"/>
          <p14:tracePt t="161816" x="5956300" y="5283200"/>
          <p14:tracePt t="161822" x="5956300" y="5276850"/>
          <p14:tracePt t="161836" x="5956300" y="5270500"/>
          <p14:tracePt t="161845" x="5949950" y="5264150"/>
          <p14:tracePt t="161862" x="5930900" y="5245100"/>
          <p14:tracePt t="161879" x="5930900" y="5238750"/>
          <p14:tracePt t="161895" x="5924550" y="5226050"/>
          <p14:tracePt t="161912" x="5905500" y="5200650"/>
          <p14:tracePt t="161929" x="5899150" y="5168900"/>
          <p14:tracePt t="161945" x="5886450" y="5130800"/>
          <p14:tracePt t="161962" x="5867400" y="5099050"/>
          <p14:tracePt t="161979" x="5848350" y="5086350"/>
          <p14:tracePt t="162136" x="5848350" y="5080000"/>
          <p14:tracePt t="162143" x="5848350" y="5067300"/>
          <p14:tracePt t="162168" x="5848350" y="5060950"/>
          <p14:tracePt t="162185" x="5848350" y="5048250"/>
          <p14:tracePt t="162232" x="5842000" y="5041900"/>
          <p14:tracePt t="162245" x="5842000" y="5035550"/>
          <p14:tracePt t="162255" x="5829300" y="5029200"/>
          <p14:tracePt t="162288" x="5829300" y="5022850"/>
          <p14:tracePt t="162295" x="5829300" y="5016500"/>
          <p14:tracePt t="162446" x="5822950" y="5016500"/>
          <p14:tracePt t="162463" x="5810250" y="5016500"/>
          <p14:tracePt t="162479" x="5803900" y="5010150"/>
          <p14:tracePt t="162486" x="5797550" y="5010150"/>
          <p14:tracePt t="162501" x="5772150" y="5003800"/>
          <p14:tracePt t="162518" x="5740400" y="4984750"/>
          <p14:tracePt t="162535" x="5702300" y="4972050"/>
          <p14:tracePt t="162551" x="5676900" y="4959350"/>
          <p14:tracePt t="162568" x="5670550" y="4953000"/>
          <p14:tracePt t="162585" x="5645150" y="4946650"/>
          <p14:tracePt t="162601" x="5607050" y="4921250"/>
          <p14:tracePt t="162618" x="5568950" y="4902200"/>
          <p14:tracePt t="162635" x="5556250" y="4895850"/>
          <p14:tracePt t="162652" x="5543550" y="4895850"/>
          <p14:tracePt t="162685" x="5543550" y="4883150"/>
          <p14:tracePt t="162700" x="5543550" y="4876800"/>
          <p14:tracePt t="162717" x="5543550" y="4870450"/>
          <p14:tracePt t="162725" x="5543550" y="4857750"/>
          <p14:tracePt t="162734" x="5549900" y="4851400"/>
          <p14:tracePt t="162751" x="5556250" y="4826000"/>
          <p14:tracePt t="162768" x="5568950" y="4794250"/>
          <p14:tracePt t="162785" x="5613400" y="4743450"/>
          <p14:tracePt t="162801" x="5638800" y="4699000"/>
          <p14:tracePt t="162818" x="5664200" y="4660900"/>
          <p14:tracePt t="162837" x="5683250" y="4648200"/>
          <p14:tracePt t="162852" x="5702300" y="4629150"/>
          <p14:tracePt t="162868" x="5734050" y="4610100"/>
          <p14:tracePt t="162885" x="5759450" y="4597400"/>
          <p14:tracePt t="162902" x="5791200" y="4584700"/>
          <p14:tracePt t="162918" x="5829300" y="4578350"/>
          <p14:tracePt t="162935" x="5873750" y="4572000"/>
          <p14:tracePt t="162952" x="5905500" y="4565650"/>
          <p14:tracePt t="162968" x="5943600" y="4565650"/>
          <p14:tracePt t="162985" x="5994400" y="4565650"/>
          <p14:tracePt t="163002" x="6051550" y="4565650"/>
          <p14:tracePt t="163018" x="6096000" y="4565650"/>
          <p14:tracePt t="163035" x="6134100" y="4552950"/>
          <p14:tracePt t="163052" x="6153150" y="4552950"/>
          <p14:tracePt t="163068" x="6165850" y="4552950"/>
          <p14:tracePt t="163085" x="6172200" y="4552950"/>
          <p14:tracePt t="163102" x="6191250" y="4552950"/>
          <p14:tracePt t="163118" x="6223000" y="4552950"/>
          <p14:tracePt t="163135" x="6261100" y="4565650"/>
          <p14:tracePt t="163152" x="6299200" y="4584700"/>
          <p14:tracePt t="163168" x="6305550" y="4591050"/>
          <p14:tracePt t="163173" x="6318250" y="4597400"/>
          <p14:tracePt t="163207" x="6324600" y="4603750"/>
          <p14:tracePt t="163223" x="6324600" y="4610100"/>
          <p14:tracePt t="163240" x="6330950" y="4616450"/>
          <p14:tracePt t="163255" x="6330950" y="4622800"/>
          <p14:tracePt t="163269" x="6337300" y="4635500"/>
          <p14:tracePt t="163302" x="6337300" y="4648200"/>
          <p14:tracePt t="163318" x="6337300" y="4654550"/>
          <p14:tracePt t="163335" x="6356350" y="4679950"/>
          <p14:tracePt t="163352" x="6356350" y="4699000"/>
          <p14:tracePt t="163368" x="6356350" y="4705350"/>
          <p14:tracePt t="163385" x="6356350" y="4711700"/>
          <p14:tracePt t="163419" x="6356350" y="4724400"/>
          <p14:tracePt t="163464" x="6356350" y="4730750"/>
          <p14:tracePt t="163477" x="6356350" y="4737100"/>
          <p14:tracePt t="163489" x="6356350" y="4743450"/>
          <p14:tracePt t="163512" x="6356350" y="4749800"/>
          <p14:tracePt t="163526" x="6356350" y="4756150"/>
          <p14:tracePt t="163545" x="6350000" y="4762500"/>
          <p14:tracePt t="163549" x="6350000" y="4768850"/>
          <p14:tracePt t="163565" x="6350000" y="4775200"/>
          <p14:tracePt t="163576" x="6343650" y="4781550"/>
          <p14:tracePt t="163591" x="6343650" y="4787900"/>
          <p14:tracePt t="163602" x="6337300" y="4794250"/>
          <p14:tracePt t="163619" x="6324600" y="4800600"/>
          <p14:tracePt t="163636" x="6324600" y="4806950"/>
          <p14:tracePt t="163652" x="6292850" y="4832350"/>
          <p14:tracePt t="163669" x="6261100" y="4851400"/>
          <p14:tracePt t="163686" x="6223000" y="4864100"/>
          <p14:tracePt t="163702" x="6197600" y="4876800"/>
          <p14:tracePt t="163719" x="6178550" y="4889500"/>
          <p14:tracePt t="163735" x="6172200" y="4889500"/>
          <p14:tracePt t="163769" x="6165850" y="4889500"/>
          <p14:tracePt t="163800" x="6159500" y="4889500"/>
          <p14:tracePt t="163895" x="6153150" y="4889500"/>
          <p14:tracePt t="163925" x="6153150" y="4895850"/>
          <p14:tracePt t="163936" x="6153150" y="4902200"/>
          <p14:tracePt t="163945" x="6146800" y="4902200"/>
          <p14:tracePt t="163960" x="6146800" y="4908550"/>
          <p14:tracePt t="163969" x="6140450" y="4914900"/>
          <p14:tracePt t="163986" x="6140450" y="4921250"/>
          <p14:tracePt t="164003" x="6134100" y="4940300"/>
          <p14:tracePt t="164020" x="6121400" y="4946650"/>
          <p14:tracePt t="164037" x="6051550" y="4953000"/>
          <p14:tracePt t="164052" x="6013450" y="4959350"/>
          <p14:tracePt t="164069" x="5975350" y="4959350"/>
          <p14:tracePt t="164086" x="5962650" y="4965700"/>
          <p14:tracePt t="164103" x="5956300" y="4965700"/>
          <p14:tracePt t="164240" x="5949950" y="4965700"/>
          <p14:tracePt t="164258" x="5943600" y="4972050"/>
          <p14:tracePt t="164277" x="5937250" y="4972050"/>
          <p14:tracePt t="164318" x="5930900" y="4972050"/>
          <p14:tracePt t="164328" x="5918200" y="4978400"/>
          <p14:tracePt t="164336" x="5905500" y="4978400"/>
          <p14:tracePt t="164353" x="5848350" y="4978400"/>
          <p14:tracePt t="164370" x="5734050" y="4978400"/>
          <p14:tracePt t="164386" x="5613400" y="4978400"/>
          <p14:tracePt t="164403" x="5537200" y="4978400"/>
          <p14:tracePt t="164420" x="5511800" y="4984750"/>
          <p14:tracePt t="165040" x="5505450" y="4991100"/>
          <p14:tracePt t="165641" x="5518150" y="4991100"/>
          <p14:tracePt t="165646" x="5549900" y="4991100"/>
          <p14:tracePt t="165655" x="5581650" y="4991100"/>
          <p14:tracePt t="165665" x="5613400" y="4991100"/>
          <p14:tracePt t="165682" x="5670550" y="4991100"/>
          <p14:tracePt t="165692" x="5702300" y="4991100"/>
          <p14:tracePt t="165698" x="5727700" y="4991100"/>
          <p14:tracePt t="165715" x="5765800" y="5003800"/>
          <p14:tracePt t="165732" x="5784850" y="5003800"/>
          <p14:tracePt t="165748" x="5791200" y="5003800"/>
          <p14:tracePt t="165953" x="5797550" y="5003800"/>
          <p14:tracePt t="165960" x="5810250" y="5003800"/>
          <p14:tracePt t="165968" x="5816600" y="5003800"/>
          <p14:tracePt t="165978" x="5816600" y="5010150"/>
          <p14:tracePt t="165994" x="5835650" y="5010150"/>
          <p14:tracePt t="166402" x="5842000" y="5010150"/>
          <p14:tracePt t="166423" x="5842000" y="5022850"/>
          <p14:tracePt t="166431" x="5842000" y="5029200"/>
          <p14:tracePt t="166535" x="5842000" y="5035550"/>
          <p14:tracePt t="166550" x="5842000" y="5048250"/>
          <p14:tracePt t="166566" x="5848350" y="5048250"/>
          <p14:tracePt t="166575" x="5848350" y="5054600"/>
          <p14:tracePt t="166590" x="5854700" y="5060950"/>
          <p14:tracePt t="166607" x="5861050" y="5060950"/>
          <p14:tracePt t="166622" x="5867400" y="5067300"/>
          <p14:tracePt t="166634" x="5867400" y="5080000"/>
          <p14:tracePt t="166642" x="5880100" y="5086350"/>
          <p14:tracePt t="166659" x="5899150" y="5105400"/>
          <p14:tracePt t="166676" x="5918200" y="5130800"/>
          <p14:tracePt t="166694" x="5930900" y="5149850"/>
          <p14:tracePt t="166703" x="5943600" y="5162550"/>
          <p14:tracePt t="166711" x="5949950" y="5175250"/>
          <p14:tracePt t="166726" x="5956300" y="5181600"/>
          <p14:tracePt t="166742" x="5962650" y="5187950"/>
          <p14:tracePt t="166759" x="5969000" y="5194300"/>
          <p14:tracePt t="166906" x="5969000" y="5200650"/>
          <p14:tracePt t="166919" x="5969000" y="5207000"/>
          <p14:tracePt t="166935" x="5969000" y="5213350"/>
          <p14:tracePt t="166961" x="5969000" y="5219700"/>
          <p14:tracePt t="167001" x="5969000" y="5226050"/>
          <p14:tracePt t="167006" x="5975350" y="5226050"/>
          <p14:tracePt t="167032" x="5975350" y="5232400"/>
          <p14:tracePt t="167039" x="5975350" y="5245100"/>
          <p14:tracePt t="167060" x="5981700" y="5257800"/>
          <p14:tracePt t="167154" x="5981700" y="5270500"/>
          <p14:tracePt t="167378" x="5981700" y="5276850"/>
          <p14:tracePt t="167463" x="5969000" y="5276850"/>
          <p14:tracePt t="167578" x="5962650" y="5276850"/>
          <p14:tracePt t="167591" x="5949950" y="5283200"/>
          <p14:tracePt t="167609" x="5937250" y="5289550"/>
          <p14:tracePt t="167615" x="5930900" y="5289550"/>
          <p14:tracePt t="167631" x="5930900" y="5295900"/>
          <p14:tracePt t="167655" x="5924550" y="5302250"/>
          <p14:tracePt t="167722" x="5918200" y="5302250"/>
          <p14:tracePt t="167994" x="5911850" y="5302250"/>
          <p14:tracePt t="168218" x="5911850" y="5314950"/>
          <p14:tracePt t="168228" x="5911850" y="5321300"/>
          <p14:tracePt t="168252" x="5911850" y="5327650"/>
          <p14:tracePt t="168258" x="5911850" y="5340350"/>
          <p14:tracePt t="168442" x="5911850" y="5346700"/>
          <p14:tracePt t="168456" x="5930900" y="5346700"/>
          <p14:tracePt t="168465" x="5937250" y="5340350"/>
          <p14:tracePt t="168475" x="5943600" y="5340350"/>
          <p14:tracePt t="168483" x="5956300" y="5334000"/>
          <p14:tracePt t="168500" x="5975350" y="5314950"/>
          <p14:tracePt t="168517" x="5994400" y="5308600"/>
          <p14:tracePt t="168536" x="6000750" y="5308600"/>
          <p14:tracePt t="168552" x="6026150" y="5302250"/>
          <p14:tracePt t="168567" x="6045200" y="5302250"/>
          <p14:tracePt t="168584" x="6070600" y="5302250"/>
          <p14:tracePt t="168802" x="6064250" y="5302250"/>
          <p14:tracePt t="168809" x="6057900" y="5302250"/>
          <p14:tracePt t="168817" x="6051550" y="5302250"/>
          <p14:tracePt t="168826" x="6045200" y="5302250"/>
          <p14:tracePt t="168843" x="6032500" y="5302250"/>
          <p14:tracePt t="168860" x="6026150" y="5302250"/>
          <p14:tracePt t="168876" x="6000750" y="5302250"/>
          <p14:tracePt t="168893" x="5975350" y="5302250"/>
          <p14:tracePt t="168910" x="5956300" y="5302250"/>
          <p14:tracePt t="168926" x="5924550" y="5302250"/>
          <p14:tracePt t="168943" x="5892800" y="5302250"/>
          <p14:tracePt t="168960" x="5835650" y="5276850"/>
          <p14:tracePt t="168977" x="5822950" y="5264150"/>
          <p14:tracePt t="168993" x="5822950" y="5232400"/>
          <p14:tracePt t="169010" x="5822950" y="5213350"/>
          <p14:tracePt t="169026" x="5822950" y="5200650"/>
          <p14:tracePt t="169043" x="5842000" y="5181600"/>
          <p14:tracePt t="169060" x="5854700" y="5181600"/>
          <p14:tracePt t="169077" x="5873750" y="5168900"/>
          <p14:tracePt t="169094" x="5892800" y="5156200"/>
          <p14:tracePt t="169112" x="5937250" y="5149850"/>
          <p14:tracePt t="169127" x="5962650" y="5143500"/>
          <p14:tracePt t="169143" x="5969000" y="5143500"/>
          <p14:tracePt t="169160" x="5975350" y="5143500"/>
          <p14:tracePt t="169177" x="5988050" y="5143500"/>
          <p14:tracePt t="169194" x="5994400" y="5149850"/>
          <p14:tracePt t="169210" x="6013450" y="5168900"/>
          <p14:tracePt t="169227" x="6013450" y="5175250"/>
          <p14:tracePt t="169244" x="6013450" y="5181600"/>
          <p14:tracePt t="169315" x="6013450" y="5175250"/>
          <p14:tracePt t="169321" x="6013450" y="5149850"/>
          <p14:tracePt t="169329" x="6019800" y="5124450"/>
          <p14:tracePt t="169344" x="6038850" y="5092700"/>
          <p14:tracePt t="169361" x="6057900" y="5060950"/>
          <p14:tracePt t="169377" x="6083300" y="5029200"/>
          <p14:tracePt t="169394" x="6083300" y="5010150"/>
          <p14:tracePt t="169410" x="6102350" y="4991100"/>
          <p14:tracePt t="169427" x="6108700" y="4984750"/>
          <p14:tracePt t="169563" x="6108700" y="4978400"/>
          <p14:tracePt t="169570" x="6121400" y="4972050"/>
          <p14:tracePt t="169577" x="6127750" y="4959350"/>
          <p14:tracePt t="169594" x="6159500" y="4914900"/>
          <p14:tracePt t="169610" x="6191250" y="4870450"/>
          <p14:tracePt t="169627" x="6223000" y="4826000"/>
          <p14:tracePt t="169644" x="6254750" y="4775200"/>
          <p14:tracePt t="169661" x="6305550" y="4718050"/>
          <p14:tracePt t="169677" x="6407150" y="4603750"/>
          <p14:tracePt t="169694" x="6496050" y="4502150"/>
          <p14:tracePt t="169714" x="6686550" y="4381500"/>
          <p14:tracePt t="169727" x="6794500" y="4330700"/>
          <p14:tracePt t="169744" x="6858000" y="4286250"/>
          <p14:tracePt t="169760" x="6877050" y="4273550"/>
          <p14:tracePt t="169777" x="6883400" y="4273550"/>
          <p14:tracePt t="170003" x="6889750" y="4273550"/>
          <p14:tracePt t="170024" x="6889750" y="4279900"/>
          <p14:tracePt t="170033" x="6889750" y="4286250"/>
          <p14:tracePt t="170042" x="6889750" y="4298950"/>
          <p14:tracePt t="170051" x="6889750" y="4318000"/>
          <p14:tracePt t="170060" x="6889750" y="4349750"/>
          <p14:tracePt t="170077" x="6889750" y="4451350"/>
          <p14:tracePt t="170094" x="6889750" y="4610100"/>
          <p14:tracePt t="170111" x="6915150" y="4775200"/>
          <p14:tracePt t="170128" x="6965950" y="4991100"/>
          <p14:tracePt t="170144" x="7016750" y="5086350"/>
          <p14:tracePt t="170161" x="7048500" y="5143500"/>
          <p14:tracePt t="170177" x="7061200" y="5162550"/>
          <p14:tracePt t="170194" x="7061200" y="5168900"/>
          <p14:tracePt t="170259" x="7061200" y="5175250"/>
          <p14:tracePt t="170264" x="7048500" y="5181600"/>
          <p14:tracePt t="170288" x="7035800" y="5187950"/>
          <p14:tracePt t="170299" x="7029450" y="5187950"/>
          <p14:tracePt t="170311" x="7023100" y="5194300"/>
          <p14:tracePt t="170327" x="7016750" y="5200650"/>
          <p14:tracePt t="170344" x="7010400" y="5207000"/>
          <p14:tracePt t="170360" x="7004050" y="5219700"/>
          <p14:tracePt t="170377" x="7004050" y="5226050"/>
          <p14:tracePt t="170448" x="6997700" y="5226050"/>
          <p14:tracePt t="170456" x="6985000" y="5226050"/>
          <p14:tracePt t="170467" x="6953250" y="5207000"/>
          <p14:tracePt t="170477" x="6915150" y="5194300"/>
          <p14:tracePt t="170494" x="6813550" y="5162550"/>
          <p14:tracePt t="170510" x="6750050" y="5156200"/>
          <p14:tracePt t="170527" x="6680200" y="5143500"/>
          <p14:tracePt t="170544" x="6673850" y="5143500"/>
          <p14:tracePt t="170584" x="6680200" y="5143500"/>
          <p14:tracePt t="170594" x="6769100" y="5156200"/>
          <p14:tracePt t="170611" x="7016750" y="5213350"/>
          <p14:tracePt t="170628" x="7385050" y="5264150"/>
          <p14:tracePt t="170644" x="7721600" y="5295900"/>
          <p14:tracePt t="170661" x="8013700" y="5308600"/>
          <p14:tracePt t="170677" x="8191500" y="5308600"/>
          <p14:tracePt t="170694" x="8267700" y="5308600"/>
          <p14:tracePt t="170712" x="8318500" y="5308600"/>
          <p14:tracePt t="170728" x="8324850" y="5308600"/>
          <p14:tracePt t="170868" x="8324850" y="5314950"/>
          <p14:tracePt t="170882" x="8324850" y="5321300"/>
          <p14:tracePt t="170994" x="8324850" y="5327650"/>
          <p14:tracePt t="171009" x="8324850" y="5340350"/>
          <p14:tracePt t="171564" x="8318500" y="5340350"/>
          <p14:tracePt t="171610" x="8312150" y="5340350"/>
          <p14:tracePt t="171619" x="8312150" y="5334000"/>
          <p14:tracePt t="171629" x="8299450" y="5334000"/>
          <p14:tracePt t="171637" x="8293100" y="5334000"/>
          <p14:tracePt t="171654" x="8235950" y="5334000"/>
          <p14:tracePt t="171671" x="8115300" y="5327650"/>
          <p14:tracePt t="171687" x="7956550" y="5302250"/>
          <p14:tracePt t="171704" x="7645400" y="5257800"/>
          <p14:tracePt t="171721" x="7435850" y="5207000"/>
          <p14:tracePt t="171738" x="7194550" y="5130800"/>
          <p14:tracePt t="171754" x="7010400" y="5073650"/>
          <p14:tracePt t="171771" x="6940550" y="5054600"/>
          <p14:tracePt t="171788" x="6915150" y="5041900"/>
          <p14:tracePt t="171805" x="6908800" y="5035550"/>
          <p14:tracePt t="171811" x="6908800" y="5029200"/>
          <p14:tracePt t="171821" x="6908800" y="5022850"/>
          <p14:tracePt t="171838" x="6908800" y="4997450"/>
          <p14:tracePt t="171854" x="6902450" y="4978400"/>
          <p14:tracePt t="171873" x="6845300" y="4914900"/>
          <p14:tracePt t="171888" x="6800850" y="4870450"/>
          <p14:tracePt t="171905" x="6731000" y="4826000"/>
          <p14:tracePt t="171921" x="6661150" y="4775200"/>
          <p14:tracePt t="171938" x="6604000" y="4730750"/>
          <p14:tracePt t="171954" x="6553200" y="4699000"/>
          <p14:tracePt t="171971" x="6534150" y="4686300"/>
          <p14:tracePt t="171988" x="6527800" y="4673600"/>
          <p14:tracePt t="172028" x="6527800" y="4667250"/>
          <p14:tracePt t="172042" x="6527800" y="4654550"/>
          <p14:tracePt t="172075" x="6521450" y="4641850"/>
          <p14:tracePt t="172091" x="6515100" y="4635500"/>
          <p14:tracePt t="172097" x="6508750" y="4629150"/>
          <p14:tracePt t="172107" x="6483350" y="4622800"/>
          <p14:tracePt t="172122" x="6438900" y="4610100"/>
          <p14:tracePt t="172138" x="6407150" y="4603750"/>
          <p14:tracePt t="172155" x="6381750" y="4597400"/>
          <p14:tracePt t="172172" x="6375400" y="4597400"/>
          <p14:tracePt t="172205" x="6369050" y="4597400"/>
          <p14:tracePt t="172222" x="6356350" y="4622800"/>
          <p14:tracePt t="172238" x="6330950" y="4699000"/>
          <p14:tracePt t="172255" x="6318250" y="4819650"/>
          <p14:tracePt t="172273" x="6286500" y="4940300"/>
          <p14:tracePt t="172288" x="6261100" y="5022850"/>
          <p14:tracePt t="172305" x="6254750" y="5124450"/>
          <p14:tracePt t="172322" x="6248400" y="5168900"/>
          <p14:tracePt t="172338" x="6242050" y="5200650"/>
          <p14:tracePt t="172355" x="6242050" y="5207000"/>
          <p14:tracePt t="172372" x="6242050" y="5219700"/>
          <p14:tracePt t="172604" x="6242050" y="5226050"/>
          <p14:tracePt t="172618" x="6242050" y="5232400"/>
          <p14:tracePt t="172746" x="6242050" y="5226050"/>
          <p14:tracePt t="172754" x="6242050" y="5219700"/>
          <p14:tracePt t="172763" x="6242050" y="5187950"/>
          <p14:tracePt t="172778" x="6273800" y="5092700"/>
          <p14:tracePt t="172795" x="6292850" y="4991100"/>
          <p14:tracePt t="172811" x="6311900" y="4902200"/>
          <p14:tracePt t="172828" x="6311900" y="4857750"/>
          <p14:tracePt t="172835" x="6311900" y="4832350"/>
          <p14:tracePt t="172845" x="6311900" y="4826000"/>
          <p14:tracePt t="172861" x="6311900" y="4819650"/>
          <p14:tracePt t="172940" x="6305550" y="4819650"/>
          <p14:tracePt t="172947" x="6299200" y="4826000"/>
          <p14:tracePt t="172953" x="6299200" y="4845050"/>
          <p14:tracePt t="172961" x="6292850" y="4895850"/>
          <p14:tracePt t="172978" x="6286500" y="4984750"/>
          <p14:tracePt t="172995" x="6273800" y="5080000"/>
          <p14:tracePt t="173011" x="6273800" y="5168900"/>
          <p14:tracePt t="173028" x="6267450" y="5232400"/>
          <p14:tracePt t="173045" x="6267450" y="5276850"/>
          <p14:tracePt t="173062" x="6267450" y="5295900"/>
          <p14:tracePt t="173133" x="6267450" y="5302250"/>
          <p14:tracePt t="173148" x="6286500" y="5302250"/>
          <p14:tracePt t="173156" x="6292850" y="5295900"/>
          <p14:tracePt t="173164" x="6305550" y="5283200"/>
          <p14:tracePt t="173179" x="6330950" y="5264150"/>
          <p14:tracePt t="173195" x="6330950" y="5257800"/>
          <p14:tracePt t="173212" x="6337300" y="5238750"/>
          <p14:tracePt t="173229" x="6343650" y="5232400"/>
          <p14:tracePt t="173269" x="6350000" y="5232400"/>
          <p14:tracePt t="173289" x="6350000" y="5226050"/>
          <p14:tracePt t="173305" x="6362700" y="5213350"/>
          <p14:tracePt t="173316" x="6369050" y="5213350"/>
          <p14:tracePt t="173328" x="6381750" y="5207000"/>
          <p14:tracePt t="173345" x="6464300" y="5181600"/>
          <p14:tracePt t="173362" x="6527800" y="5168900"/>
          <p14:tracePt t="173379" x="6578600" y="5149850"/>
          <p14:tracePt t="173395" x="6597650" y="5143500"/>
          <p14:tracePt t="173412" x="6610350" y="5143500"/>
          <p14:tracePt t="173489" x="6597650" y="5143500"/>
          <p14:tracePt t="173501" x="6584950" y="5149850"/>
          <p14:tracePt t="173509" x="6565900" y="5156200"/>
          <p14:tracePt t="173517" x="6559550" y="5162550"/>
          <p14:tracePt t="173528" x="6521450" y="5181600"/>
          <p14:tracePt t="173545" x="6470650" y="5207000"/>
          <p14:tracePt t="173562" x="6426200" y="5219700"/>
          <p14:tracePt t="173579" x="6407150" y="5226050"/>
          <p14:tracePt t="173621" x="6400800" y="5213350"/>
          <p14:tracePt t="173629" x="6400800" y="5181600"/>
          <p14:tracePt t="173646" x="6400800" y="5130800"/>
          <p14:tracePt t="173662" x="6369050" y="5048250"/>
          <p14:tracePt t="173679" x="6337300" y="4965700"/>
          <p14:tracePt t="173696" x="6292850" y="4889500"/>
          <p14:tracePt t="173712" x="6267450" y="4845050"/>
          <p14:tracePt t="173729" x="6235700" y="4826000"/>
          <p14:tracePt t="173770" x="6229350" y="4838700"/>
          <p14:tracePt t="173779" x="6229350" y="4864100"/>
          <p14:tracePt t="173796" x="6242050" y="4940300"/>
          <p14:tracePt t="173812" x="6292850" y="5041900"/>
          <p14:tracePt t="173829" x="6343650" y="5124450"/>
          <p14:tracePt t="173836" x="6381750" y="5168900"/>
          <p14:tracePt t="173845" x="6438900" y="5200650"/>
          <p14:tracePt t="173862" x="6565900" y="5245100"/>
          <p14:tracePt t="173879" x="6699250" y="5283200"/>
          <p14:tracePt t="173896" x="6864350" y="5289550"/>
          <p14:tracePt t="173915" x="7099300" y="5289550"/>
          <p14:tracePt t="173929" x="7207250" y="5289550"/>
          <p14:tracePt t="173946" x="7251700" y="5283200"/>
          <p14:tracePt t="173962" x="7283450" y="5276850"/>
          <p14:tracePt t="173979" x="7308850" y="5276850"/>
          <p14:tracePt t="173995" x="7359650" y="5276850"/>
          <p14:tracePt t="174012" x="7410450" y="5270500"/>
          <p14:tracePt t="174029" x="7524750" y="5245100"/>
          <p14:tracePt t="174046" x="7632700" y="5238750"/>
          <p14:tracePt t="174062" x="7702550" y="5207000"/>
          <p14:tracePt t="174079" x="7740650" y="5200650"/>
          <p14:tracePt t="174096" x="7753350" y="5194300"/>
          <p14:tracePt t="174113" x="7753350" y="5187950"/>
          <p14:tracePt t="174129" x="7753350" y="5181600"/>
          <p14:tracePt t="174163" x="7747000" y="5181600"/>
          <p14:tracePt t="174178" x="7734300" y="5181600"/>
          <p14:tracePt t="174228" x="7785100" y="5181600"/>
          <p14:tracePt t="174234" x="7867650" y="5181600"/>
          <p14:tracePt t="174246" x="7981950" y="5181600"/>
          <p14:tracePt t="174263" x="8343900" y="5181600"/>
          <p14:tracePt t="174279" x="8712200" y="5181600"/>
          <p14:tracePt t="174297" x="8915400" y="5168900"/>
          <p14:tracePt t="174313" x="8991600" y="5156200"/>
          <p14:tracePt t="174329" x="9004300" y="5149850"/>
          <p14:tracePt t="174362" x="9004300" y="5143500"/>
          <p14:tracePt t="174490" x="8997950" y="5143500"/>
          <p14:tracePt t="174500" x="8985250" y="5143500"/>
          <p14:tracePt t="174516" x="8966200" y="5143500"/>
          <p14:tracePt t="174523" x="8940800" y="5143500"/>
          <p14:tracePt t="174531" x="8915400" y="5149850"/>
          <p14:tracePt t="174546" x="8820150" y="5149850"/>
          <p14:tracePt t="174563" x="8693150" y="5149850"/>
          <p14:tracePt t="174580" x="8521700" y="5162550"/>
          <p14:tracePt t="174596" x="8343900" y="5175250"/>
          <p14:tracePt t="174613" x="8172450" y="5207000"/>
          <p14:tracePt t="174630" x="8102600" y="5213350"/>
          <p14:tracePt t="174646" x="8089900" y="5219700"/>
          <p14:tracePt t="174821" x="8083550" y="5226050"/>
          <p14:tracePt t="174828" x="8077200" y="5232400"/>
          <p14:tracePt t="174838" x="8051800" y="5232400"/>
          <p14:tracePt t="174846" x="8032750" y="5232400"/>
          <p14:tracePt t="174863" x="8001000" y="5232400"/>
          <p14:tracePt t="174880" x="7994650" y="5232400"/>
          <p14:tracePt t="175485" x="7975600" y="5232400"/>
          <p14:tracePt t="175490" x="7931150" y="5232400"/>
          <p14:tracePt t="175504" x="7854950" y="5232400"/>
          <p14:tracePt t="175523" x="7562850" y="5232400"/>
          <p14:tracePt t="175538" x="7391400" y="5232400"/>
          <p14:tracePt t="175554" x="7264400" y="5232400"/>
          <p14:tracePt t="175571" x="7188200" y="5232400"/>
          <p14:tracePt t="175587" x="7162800" y="5232400"/>
          <p14:tracePt t="175604" x="7143750" y="5232400"/>
          <p14:tracePt t="175653" x="7137400" y="5232400"/>
          <p14:tracePt t="175661" x="7131050" y="5232400"/>
          <p14:tracePt t="175671" x="7124700" y="5232400"/>
          <p14:tracePt t="175688" x="7112000" y="5232400"/>
          <p14:tracePt t="175705" x="7092950" y="5232400"/>
          <p14:tracePt t="175721" x="7048500" y="5232400"/>
          <p14:tracePt t="175738" x="6972300" y="5232400"/>
          <p14:tracePt t="175754" x="6800850" y="5232400"/>
          <p14:tracePt t="175771" x="6699250" y="5232400"/>
          <p14:tracePt t="175788" x="6591300" y="5232400"/>
          <p14:tracePt t="175804" x="6483350" y="5219700"/>
          <p14:tracePt t="175821" x="6400800" y="5213350"/>
          <p14:tracePt t="175838" x="6350000" y="5207000"/>
          <p14:tracePt t="175854" x="6343650" y="5207000"/>
          <p14:tracePt t="175871" x="6337300" y="5207000"/>
          <p14:tracePt t="175892" x="6330950" y="5200650"/>
          <p14:tracePt t="176083" x="6311900" y="5200650"/>
          <p14:tracePt t="176094" x="6305550" y="5200650"/>
          <p14:tracePt t="176099" x="6299200" y="5207000"/>
          <p14:tracePt t="176108" x="6286500" y="5219700"/>
          <p14:tracePt t="176123" x="6267450" y="5238750"/>
          <p14:tracePt t="176140" x="6248400" y="5264150"/>
          <p14:tracePt t="176157" x="6242050" y="5276850"/>
          <p14:tracePt t="176173" x="6235700" y="5283200"/>
          <p14:tracePt t="176246" x="6229350" y="5289550"/>
          <p14:tracePt t="176275" x="6216650" y="5295900"/>
          <p14:tracePt t="176324" x="6210300" y="5295900"/>
          <p14:tracePt t="176348" x="6203950" y="5295900"/>
          <p14:tracePt t="176363" x="6191250" y="5295900"/>
          <p14:tracePt t="176371" x="6184900" y="5295900"/>
          <p14:tracePt t="176381" x="6165850" y="5295900"/>
          <p14:tracePt t="176391" x="6134100" y="5295900"/>
          <p14:tracePt t="176407" x="6070600" y="5295900"/>
          <p14:tracePt t="176424" x="6000750" y="5295900"/>
          <p14:tracePt t="176441" x="5962650" y="5295900"/>
          <p14:tracePt t="176457" x="5937250" y="5295900"/>
          <p14:tracePt t="176523" x="5918200" y="5295900"/>
          <p14:tracePt t="176534" x="5911850" y="5295900"/>
          <p14:tracePt t="176540" x="5886450" y="5295900"/>
          <p14:tracePt t="176557" x="5854700" y="5302250"/>
          <p14:tracePt t="176574" x="5835650" y="5302250"/>
          <p14:tracePt t="176636" x="5829300" y="5302250"/>
          <p14:tracePt t="176653" x="5810250" y="5302250"/>
          <p14:tracePt t="176668" x="5803900" y="5302250"/>
          <p14:tracePt t="176676" x="5791200" y="5302250"/>
          <p14:tracePt t="176683" x="5784850" y="5302250"/>
          <p14:tracePt t="176691" x="5778500" y="5295900"/>
          <p14:tracePt t="176718" x="5778500" y="5283200"/>
          <p14:tracePt t="176731" x="5772150" y="5276850"/>
          <p14:tracePt t="176755" x="5772150" y="5270500"/>
          <p14:tracePt t="176764" x="5772150" y="5257800"/>
          <p14:tracePt t="176787" x="5772150" y="5245100"/>
          <p14:tracePt t="176796" x="5772150" y="5238750"/>
          <p14:tracePt t="176814" x="5772150" y="5232400"/>
          <p14:tracePt t="176824" x="5772150" y="5226050"/>
          <p14:tracePt t="176841" x="5772150" y="5213350"/>
          <p14:tracePt t="176858" x="5772150" y="5207000"/>
          <p14:tracePt t="176874" x="5778500" y="5200650"/>
          <p14:tracePt t="176891" x="5778500" y="5194300"/>
          <p14:tracePt t="176908" x="5791200" y="5181600"/>
          <p14:tracePt t="176924" x="5803900" y="5181600"/>
          <p14:tracePt t="176941" x="5810250" y="5168900"/>
          <p14:tracePt t="176957" x="5822950" y="5162550"/>
          <p14:tracePt t="176974" x="5842000" y="5143500"/>
          <p14:tracePt t="176991" x="5861050" y="5124450"/>
          <p14:tracePt t="177008" x="5873750" y="5118100"/>
          <p14:tracePt t="177024" x="5899150" y="5099050"/>
          <p14:tracePt t="177041" x="5918200" y="5092700"/>
          <p14:tracePt t="177060" x="5949950" y="5073650"/>
          <p14:tracePt t="177093" x="5969000" y="5067300"/>
          <p14:tracePt t="177115" x="5975350" y="5067300"/>
          <p14:tracePt t="177172" x="5981700" y="5067300"/>
          <p14:tracePt t="177190" x="5988050" y="5067300"/>
          <p14:tracePt t="177198" x="5994400" y="5067300"/>
          <p14:tracePt t="177208" x="6007100" y="5067300"/>
          <p14:tracePt t="177225" x="6019800" y="5067300"/>
          <p14:tracePt t="177244" x="6038850" y="5067300"/>
          <p14:tracePt t="177260" x="6076950" y="5067300"/>
          <p14:tracePt t="177275" x="6089650" y="5067300"/>
          <p14:tracePt t="177291" x="6127750" y="5073650"/>
          <p14:tracePt t="177308" x="6140450" y="5086350"/>
          <p14:tracePt t="177325" x="6153150" y="5105400"/>
          <p14:tracePt t="177341" x="6172200" y="5130800"/>
          <p14:tracePt t="177358" x="6184900" y="5156200"/>
          <p14:tracePt t="177375" x="6191250" y="5175250"/>
          <p14:tracePt t="177391" x="6210300" y="5187950"/>
          <p14:tracePt t="177408" x="6223000" y="5200650"/>
          <p14:tracePt t="177425" x="6254750" y="5219700"/>
          <p14:tracePt t="177442" x="6261100" y="5238750"/>
          <p14:tracePt t="177458" x="6280150" y="5257800"/>
          <p14:tracePt t="177475" x="6286500" y="5270500"/>
          <p14:tracePt t="177491" x="6286500" y="5283200"/>
          <p14:tracePt t="177508" x="6286500" y="5289550"/>
          <p14:tracePt t="177540" x="6286500" y="5295900"/>
          <p14:tracePt t="177563" x="6286500" y="5308600"/>
          <p14:tracePt t="177583" x="6280150" y="5314950"/>
          <p14:tracePt t="177590" x="6273800" y="5314950"/>
          <p14:tracePt t="177598" x="6267450" y="5314950"/>
          <p14:tracePt t="177608" x="6254750" y="5314950"/>
          <p14:tracePt t="177625" x="6235700" y="5321300"/>
          <p14:tracePt t="177641" x="6210300" y="5321300"/>
          <p14:tracePt t="177658" x="6197600" y="5321300"/>
          <p14:tracePt t="177675" x="6172200" y="5327650"/>
          <p14:tracePt t="177708" x="6159500" y="5327650"/>
          <p14:tracePt t="177725" x="6153150" y="5334000"/>
          <p14:tracePt t="177758" x="6134100" y="5340350"/>
          <p14:tracePt t="177791" x="6115050" y="5340350"/>
          <p14:tracePt t="177808" x="6102350" y="5340350"/>
          <p14:tracePt t="177825" x="6083300" y="5340350"/>
          <p14:tracePt t="177842" x="6076950" y="5340350"/>
          <p14:tracePt t="177870" x="6070600" y="5340350"/>
          <p14:tracePt t="177916" x="6064250" y="5340350"/>
          <p14:tracePt t="177924" x="6051550" y="5340350"/>
          <p14:tracePt t="177940" x="6051550" y="5334000"/>
          <p14:tracePt t="177958" x="6038850" y="5321300"/>
          <p14:tracePt t="177974" x="6032500" y="5308600"/>
          <p14:tracePt t="177983" x="6032500" y="5295900"/>
          <p14:tracePt t="177992" x="6032500" y="5289550"/>
          <p14:tracePt t="178008" x="6000750" y="5264150"/>
          <p14:tracePt t="178025" x="5962650" y="5219700"/>
          <p14:tracePt t="178043" x="5905500" y="5175250"/>
          <p14:tracePt t="178058" x="5867400" y="5149850"/>
          <p14:tracePt t="178075" x="5822950" y="5124450"/>
          <p14:tracePt t="178092" x="5810250" y="5118100"/>
          <p14:tracePt t="178108" x="5803900" y="5111750"/>
          <p14:tracePt t="178125" x="5803900" y="5080000"/>
          <p14:tracePt t="178142" x="5803900" y="5067300"/>
          <p14:tracePt t="178158" x="5803900" y="5054600"/>
          <p14:tracePt t="178175" x="5803900" y="5035550"/>
          <p14:tracePt t="178192" x="5803900" y="5029200"/>
          <p14:tracePt t="178247" x="5803900" y="5022850"/>
          <p14:tracePt t="178268" x="5803900" y="5016500"/>
          <p14:tracePt t="178295" x="5797550" y="5010150"/>
          <p14:tracePt t="178326" x="5797550" y="5003800"/>
          <p14:tracePt t="178356" x="5797550" y="4997450"/>
          <p14:tracePt t="178380" x="5797550" y="4984750"/>
          <p14:tracePt t="178588" x="5791200" y="4984750"/>
          <p14:tracePt t="178615" x="5784850" y="4991100"/>
          <p14:tracePt t="178636" x="5772150" y="4991100"/>
          <p14:tracePt t="178647" x="5753100" y="4991100"/>
          <p14:tracePt t="178652" x="5734050" y="4978400"/>
          <p14:tracePt t="178663" x="5721350" y="4972050"/>
          <p14:tracePt t="178679" x="5683250" y="4959350"/>
          <p14:tracePt t="178695" x="5657850" y="4946650"/>
          <p14:tracePt t="178712" x="5600700" y="4914900"/>
          <p14:tracePt t="178729" x="5581650" y="4902200"/>
          <p14:tracePt t="178745" x="5549900" y="4876800"/>
          <p14:tracePt t="178762" x="5530850" y="4864100"/>
          <p14:tracePt t="178779" x="5518150" y="4851400"/>
          <p14:tracePt t="178795" x="5505450" y="4826000"/>
          <p14:tracePt t="178812" x="5505450" y="4800600"/>
          <p14:tracePt t="178829" x="5505450" y="4756150"/>
          <p14:tracePt t="178846" x="5505450" y="4730750"/>
          <p14:tracePt t="178862" x="5505450" y="4686300"/>
          <p14:tracePt t="178879" x="5511800" y="4667250"/>
          <p14:tracePt t="178896" x="5537200" y="4641850"/>
          <p14:tracePt t="178904" x="5549900" y="4622800"/>
          <p14:tracePt t="178912" x="5556250" y="4610100"/>
          <p14:tracePt t="178929" x="5575300" y="4591050"/>
          <p14:tracePt t="178946" x="5613400" y="4572000"/>
          <p14:tracePt t="178963" x="5638800" y="4552950"/>
          <p14:tracePt t="178980" x="5702300" y="4533900"/>
          <p14:tracePt t="178996" x="5753100" y="4508500"/>
          <p14:tracePt t="179012" x="5816600" y="4483100"/>
          <p14:tracePt t="179029" x="5873750" y="4476750"/>
          <p14:tracePt t="179046" x="5930900" y="4470400"/>
          <p14:tracePt t="179062" x="6007100" y="4470400"/>
          <p14:tracePt t="179079" x="6070600" y="4470400"/>
          <p14:tracePt t="179096" x="6134100" y="4470400"/>
          <p14:tracePt t="179113" x="6165850" y="4470400"/>
          <p14:tracePt t="179129" x="6203950" y="4470400"/>
          <p14:tracePt t="179146" x="6223000" y="4470400"/>
          <p14:tracePt t="179162" x="6254750" y="4483100"/>
          <p14:tracePt t="179180" x="6305550" y="4508500"/>
          <p14:tracePt t="179196" x="6350000" y="4540250"/>
          <p14:tracePt t="179213" x="6381750" y="4565650"/>
          <p14:tracePt t="179229" x="6419850" y="4603750"/>
          <p14:tracePt t="179246" x="6445250" y="4629150"/>
          <p14:tracePt t="179262" x="6470650" y="4660900"/>
          <p14:tracePt t="179279" x="6470650" y="4673600"/>
          <p14:tracePt t="179296" x="6470650" y="4679950"/>
          <p14:tracePt t="179313" x="6470650" y="4686300"/>
          <p14:tracePt t="179329" x="6470650" y="4692650"/>
          <p14:tracePt t="179346" x="6470650" y="4705350"/>
          <p14:tracePt t="179363" x="6470650" y="4730750"/>
          <p14:tracePt t="179379" x="6457950" y="4749800"/>
          <p14:tracePt t="179396" x="6451600" y="4768850"/>
          <p14:tracePt t="179413" x="6438900" y="4787900"/>
          <p14:tracePt t="179429" x="6419850" y="4819650"/>
          <p14:tracePt t="179446" x="6407150" y="4832350"/>
          <p14:tracePt t="179463" x="6394450" y="4851400"/>
          <p14:tracePt t="179479" x="6381750" y="4857750"/>
          <p14:tracePt t="179496" x="6381750" y="4864100"/>
          <p14:tracePt t="179529" x="6375400" y="4870450"/>
          <p14:tracePt t="179546" x="6362700" y="4870450"/>
          <p14:tracePt t="179563" x="6350000" y="4876800"/>
          <p14:tracePt t="179580" x="6343650" y="4876800"/>
          <p14:tracePt t="179596" x="6324600" y="4889500"/>
          <p14:tracePt t="179630" x="6305550" y="4889500"/>
          <p14:tracePt t="179646" x="6299200" y="4889500"/>
          <p14:tracePt t="179663" x="6286500" y="4889500"/>
          <p14:tracePt t="179679" x="6280150" y="4895850"/>
          <p14:tracePt t="179696" x="6267450" y="4895850"/>
          <p14:tracePt t="179730" x="6254750" y="4902200"/>
          <p14:tracePt t="180935" x="6223000" y="4889500"/>
          <p14:tracePt t="180941" x="6178550" y="4857750"/>
          <p14:tracePt t="180951" x="6127750" y="4806950"/>
          <p14:tracePt t="180959" x="6057900" y="4756150"/>
          <p14:tracePt t="180976" x="5899150" y="4622800"/>
          <p14:tracePt t="180993" x="5740400" y="4438650"/>
          <p14:tracePt t="181009" x="5562600" y="4159250"/>
          <p14:tracePt t="181026" x="5346700" y="3797300"/>
          <p14:tracePt t="181043" x="5226050" y="3587750"/>
          <p14:tracePt t="181061" x="5086350" y="3371850"/>
          <p14:tracePt t="181076" x="5041900" y="3302000"/>
          <p14:tracePt t="181093" x="5022850" y="3251200"/>
          <p14:tracePt t="181109" x="5022850" y="3219450"/>
          <p14:tracePt t="181214" x="5016500" y="3206750"/>
          <p14:tracePt t="181221" x="4991100" y="3194050"/>
          <p14:tracePt t="181232" x="4927600" y="3149600"/>
          <p14:tracePt t="181243" x="4864100" y="3111500"/>
          <p14:tracePt t="181259" x="4705350" y="3041650"/>
          <p14:tracePt t="181276" x="4381500" y="2901950"/>
          <p14:tracePt t="181293" x="4171950" y="2813050"/>
          <p14:tracePt t="181309" x="3994150" y="2730500"/>
          <p14:tracePt t="181326" x="3854450" y="2698750"/>
          <p14:tracePt t="181343" x="3702050" y="2654300"/>
          <p14:tracePt t="181360" x="3581400" y="2647950"/>
          <p14:tracePt t="181376" x="3479800" y="2647950"/>
          <p14:tracePt t="181393" x="3429000" y="2647950"/>
          <p14:tracePt t="181410" x="3327400" y="2667000"/>
          <p14:tracePt t="181426" x="3155950" y="2686050"/>
          <p14:tracePt t="181435" x="3054350" y="2705100"/>
          <p14:tracePt t="181444" x="2933700" y="2717800"/>
          <p14:tracePt t="181460" x="2470150" y="2819400"/>
          <p14:tracePt t="181476" x="2216150" y="2838450"/>
          <p14:tracePt t="181493" x="2032000" y="2838450"/>
          <p14:tracePt t="181510" x="1879600" y="2838450"/>
          <p14:tracePt t="181526" x="1771650" y="2857500"/>
          <p14:tracePt t="181543" x="1689100" y="2870200"/>
          <p14:tracePt t="181560" x="1670050" y="2889250"/>
          <p14:tracePt t="181593" x="1663700" y="2895600"/>
          <p14:tracePt t="181624" x="1657350" y="2895600"/>
          <p14:tracePt t="181637" x="1644650" y="2895600"/>
          <p14:tracePt t="181648" x="1638300" y="2901950"/>
          <p14:tracePt t="181660" x="1638300" y="2908300"/>
          <p14:tracePt t="181686" x="1631950" y="2914650"/>
          <p14:tracePt t="181710" x="1625600" y="2914650"/>
          <p14:tracePt t="181725" x="1619250" y="2921000"/>
          <p14:tracePt t="181734" x="1619250" y="2927350"/>
          <p14:tracePt t="181743" x="1612900" y="2927350"/>
          <p14:tracePt t="181760" x="1606550" y="2933700"/>
          <p14:tracePt t="181776" x="1606550" y="2940050"/>
          <p14:tracePt t="181815" x="1600200" y="2940050"/>
          <p14:tracePt t="181821" x="1593850" y="2946400"/>
          <p14:tracePt t="181840" x="1581150" y="2952750"/>
          <p14:tracePt t="181847" x="1574800" y="2959100"/>
          <p14:tracePt t="181861" x="1549400" y="2978150"/>
          <p14:tracePt t="181877" x="1524000" y="3003550"/>
          <p14:tracePt t="181893" x="1473200" y="3041650"/>
          <p14:tracePt t="181910" x="1435100" y="3073400"/>
          <p14:tracePt t="181927" x="1397000" y="3098800"/>
          <p14:tracePt t="181944" x="1377950" y="3111500"/>
          <p14:tracePt t="181960" x="1365250" y="3130550"/>
          <p14:tracePt t="182216" x="1365250" y="3136900"/>
          <p14:tracePt t="182238" x="1365250" y="3143250"/>
          <p14:tracePt t="182246" x="1371600" y="3149600"/>
          <p14:tracePt t="182254" x="1377950" y="3149600"/>
          <p14:tracePt t="182264" x="1377950" y="3155950"/>
          <p14:tracePt t="182274" x="1384300" y="3155950"/>
          <p14:tracePt t="182290" x="1390650" y="3162300"/>
          <p14:tracePt t="182545" x="1397000" y="3162300"/>
          <p14:tracePt t="182552" x="1403350" y="3168650"/>
          <p14:tracePt t="182568" x="1416050" y="3168650"/>
          <p14:tracePt t="182574" x="1428750" y="3168650"/>
          <p14:tracePt t="182591" x="1447800" y="3168650"/>
          <p14:tracePt t="182607" x="1479550" y="3168650"/>
          <p14:tracePt t="182624" x="1530350" y="3149600"/>
          <p14:tracePt t="182641" x="1631950" y="3149600"/>
          <p14:tracePt t="182657" x="1752600" y="3149600"/>
          <p14:tracePt t="182674" x="1847850" y="3149600"/>
          <p14:tracePt t="182690" x="1898650" y="3149600"/>
          <p14:tracePt t="182708" x="1936750" y="3149600"/>
          <p14:tracePt t="182726" x="1949450" y="3149600"/>
          <p14:tracePt t="182741" x="1962150" y="3149600"/>
          <p14:tracePt t="182757" x="1968500" y="3143250"/>
          <p14:tracePt t="182774" x="1981200" y="3136900"/>
          <p14:tracePt t="182791" x="2006600" y="3124200"/>
          <p14:tracePt t="182807" x="2019300" y="3124200"/>
          <p14:tracePt t="182824" x="2051050" y="3124200"/>
          <p14:tracePt t="182841" x="2082800" y="3117850"/>
          <p14:tracePt t="182857" x="2133600" y="3117850"/>
          <p14:tracePt t="182874" x="2165350" y="3117850"/>
          <p14:tracePt t="182891" x="2190750" y="3117850"/>
          <p14:tracePt t="182908" x="2209800" y="3117850"/>
          <p14:tracePt t="182985" x="2178050" y="3111500"/>
          <p14:tracePt t="182991" x="2139950" y="3105150"/>
          <p14:tracePt t="182998" x="2120900" y="3098800"/>
          <p14:tracePt t="183007" x="2095500" y="3098800"/>
          <p14:tracePt t="183024" x="2051050" y="3086100"/>
          <p14:tracePt t="183041" x="2038350" y="3086100"/>
          <p14:tracePt t="183105" x="2032000" y="3079750"/>
          <p14:tracePt t="183127" x="2012950" y="3079750"/>
          <p14:tracePt t="183134" x="2000250" y="3079750"/>
          <p14:tracePt t="183143" x="1993900" y="3067050"/>
          <p14:tracePt t="183158" x="1981200" y="3067050"/>
          <p14:tracePt t="183273" x="1974850" y="3067050"/>
          <p14:tracePt t="183343" x="1962150" y="3067050"/>
          <p14:tracePt t="183355" x="1949450" y="3060700"/>
          <p14:tracePt t="183359" x="1924050" y="3060700"/>
          <p14:tracePt t="183375" x="1866900" y="3054350"/>
          <p14:tracePt t="183391" x="1828800" y="3054350"/>
          <p14:tracePt t="183408" x="1784350" y="3054350"/>
          <p14:tracePt t="183424" x="1771650" y="3048000"/>
          <p14:tracePt t="183758" x="1752600" y="3048000"/>
          <p14:tracePt t="183767" x="1733550" y="3048000"/>
          <p14:tracePt t="183774" x="1701800" y="3048000"/>
          <p14:tracePt t="183783" x="1657350" y="3048000"/>
          <p14:tracePt t="183798" x="1581150" y="3048000"/>
          <p14:tracePt t="183815" x="1530350" y="3048000"/>
          <p14:tracePt t="184058" x="1549400" y="3048000"/>
          <p14:tracePt t="184065" x="1593850" y="3048000"/>
          <p14:tracePt t="184073" x="1644650" y="3048000"/>
          <p14:tracePt t="184082" x="1701800" y="3048000"/>
          <p14:tracePt t="184099" x="1816100" y="3048000"/>
          <p14:tracePt t="184116" x="1974850" y="3048000"/>
          <p14:tracePt t="184133" x="2133600" y="3048000"/>
          <p14:tracePt t="184149" x="2298700" y="3048000"/>
          <p14:tracePt t="184166" x="2482850" y="3048000"/>
          <p14:tracePt t="184183" x="2578100" y="3048000"/>
          <p14:tracePt t="184199" x="2654300" y="3048000"/>
          <p14:tracePt t="184216" x="2679700" y="3048000"/>
          <p14:tracePt t="184233" x="2705100" y="3041650"/>
          <p14:tracePt t="184249" x="2724150" y="3041650"/>
          <p14:tracePt t="184266" x="2755900" y="3041650"/>
          <p14:tracePt t="184283" x="2819400" y="3041650"/>
          <p14:tracePt t="184299" x="2901950" y="3048000"/>
          <p14:tracePt t="184316" x="2997200" y="3054350"/>
          <p14:tracePt t="184333" x="3098800" y="3073400"/>
          <p14:tracePt t="184350" x="3162300" y="3079750"/>
          <p14:tracePt t="184366" x="3219450" y="3086100"/>
          <p14:tracePt t="184383" x="3232150" y="3086100"/>
          <p14:tracePt t="184399" x="3238500" y="3086100"/>
          <p14:tracePt t="184433" x="3257550" y="3086100"/>
          <p14:tracePt t="184450" x="3302000" y="3086100"/>
          <p14:tracePt t="184466" x="3365500" y="3086100"/>
          <p14:tracePt t="184483" x="3473450" y="3086100"/>
          <p14:tracePt t="184491" x="3505200" y="3086100"/>
          <p14:tracePt t="184499" x="3549650" y="3086100"/>
          <p14:tracePt t="184516" x="3594100" y="3086100"/>
          <p14:tracePt t="184533" x="3613150" y="3086100"/>
          <p14:tracePt t="184800" x="3619500" y="3086100"/>
          <p14:tracePt t="184808" x="3632200" y="3079750"/>
          <p14:tracePt t="184815" x="3644900" y="3073400"/>
          <p14:tracePt t="184823" x="3657600" y="3067050"/>
          <p14:tracePt t="184840" x="3670300" y="3060700"/>
          <p14:tracePt t="184857" x="3676650" y="3060700"/>
          <p14:tracePt t="185721" x="3663950" y="3060700"/>
          <p14:tracePt t="185735" x="3657600" y="3048000"/>
          <p14:tracePt t="185751" x="3651250" y="3041650"/>
          <p14:tracePt t="186223" x="3632200" y="3041650"/>
          <p14:tracePt t="186234" x="3619500" y="3041650"/>
          <p14:tracePt t="186239" x="3594100" y="3041650"/>
          <p14:tracePt t="186249" x="3581400" y="3041650"/>
          <p14:tracePt t="186264" x="3543300" y="3041650"/>
          <p14:tracePt t="186281" x="3524250" y="3041650"/>
          <p14:tracePt t="186416" x="3517900" y="3041650"/>
          <p14:tracePt t="186424" x="3511550" y="3041650"/>
          <p14:tracePt t="186435" x="3505200" y="3041650"/>
          <p14:tracePt t="186448" x="3492500" y="3041650"/>
          <p14:tracePt t="186464" x="3479800" y="3041650"/>
          <p14:tracePt t="186481" x="3473450" y="3041650"/>
          <p14:tracePt t="186648" x="3454400" y="3041650"/>
          <p14:tracePt t="186656" x="3448050" y="3041650"/>
          <p14:tracePt t="186664" x="3441700" y="3041650"/>
          <p14:tracePt t="186681" x="3422650" y="3048000"/>
          <p14:tracePt t="186698" x="3384550" y="3060700"/>
          <p14:tracePt t="186714" x="3327400" y="3067050"/>
          <p14:tracePt t="186731" x="3175000" y="3079750"/>
          <p14:tracePt t="186748" x="2959100" y="3079750"/>
          <p14:tracePt t="186764" x="2641600" y="3079750"/>
          <p14:tracePt t="186781" x="2311400" y="3079750"/>
          <p14:tracePt t="186798" x="2051050" y="3079750"/>
          <p14:tracePt t="186816" x="1797050" y="3079750"/>
          <p14:tracePt t="186831" x="1765300" y="3079750"/>
          <p14:tracePt t="186848" x="1708150" y="3079750"/>
          <p14:tracePt t="186864" x="1682750" y="3079750"/>
          <p14:tracePt t="186881" x="1651000" y="3079750"/>
          <p14:tracePt t="186898" x="1619250" y="3086100"/>
          <p14:tracePt t="186914" x="1600200" y="3092450"/>
          <p14:tracePt t="186931" x="1587500" y="3092450"/>
          <p14:tracePt t="186948" x="1574800" y="3098800"/>
          <p14:tracePt t="187024" x="1568450" y="3098800"/>
          <p14:tracePt t="187040" x="1568450" y="3105150"/>
          <p14:tracePt t="187056" x="1562100" y="3105150"/>
          <p14:tracePt t="187147" x="1555750" y="3111500"/>
          <p14:tracePt t="187152" x="1549400" y="3111500"/>
          <p14:tracePt t="187165" x="1517650" y="3111500"/>
          <p14:tracePt t="187181" x="1441450" y="3111500"/>
          <p14:tracePt t="187198" x="1301750" y="3111500"/>
          <p14:tracePt t="187215" x="1155700" y="3111500"/>
          <p14:tracePt t="187231" x="1123950" y="3111500"/>
          <p14:tracePt t="187699" x="1136650" y="3111500"/>
          <p14:tracePt t="187707" x="1168400" y="3111500"/>
          <p14:tracePt t="187716" x="1225550" y="3111500"/>
          <p14:tracePt t="187726" x="1308100" y="3111500"/>
          <p14:tracePt t="187743" x="1733550" y="3111500"/>
          <p14:tracePt t="187759" x="2152650" y="3092450"/>
          <p14:tracePt t="187776" x="2578100" y="3041650"/>
          <p14:tracePt t="187793" x="2851150" y="3041650"/>
          <p14:tracePt t="187809" x="2997200" y="3028950"/>
          <p14:tracePt t="187826" x="3054350" y="3022600"/>
          <p14:tracePt t="187843" x="3067050" y="3009900"/>
          <p14:tracePt t="187859" x="3079750" y="3009900"/>
          <p14:tracePt t="187893" x="3086100" y="3009900"/>
          <p14:tracePt t="187913" x="3117850" y="3009900"/>
          <p14:tracePt t="187926" x="3143250" y="3009900"/>
          <p14:tracePt t="187943" x="3206750" y="3009900"/>
          <p14:tracePt t="187959" x="3302000" y="3016250"/>
          <p14:tracePt t="187976" x="3511550" y="3054350"/>
          <p14:tracePt t="187993" x="3663950" y="3105150"/>
          <p14:tracePt t="188010" x="3784600" y="3124200"/>
          <p14:tracePt t="188026" x="3879850" y="3136900"/>
          <p14:tracePt t="188043" x="3892550" y="3136900"/>
          <p14:tracePt t="188897" x="3867150" y="3136900"/>
          <p14:tracePt t="188906" x="3835400" y="3136900"/>
          <p14:tracePt t="188912" x="3790950" y="3136900"/>
          <p14:tracePt t="188921" x="3752850" y="3136900"/>
          <p14:tracePt t="188937" x="3676650" y="3124200"/>
          <p14:tracePt t="188954" x="3619500" y="3111500"/>
          <p14:tracePt t="188971" x="3606800" y="3105150"/>
          <p14:tracePt t="189364" x="3600450" y="3105150"/>
          <p14:tracePt t="189369" x="3587750" y="3098800"/>
          <p14:tracePt t="189378" x="3575050" y="3098800"/>
          <p14:tracePt t="189387" x="3568700" y="3098800"/>
          <p14:tracePt t="189404" x="3543300" y="3092450"/>
          <p14:tracePt t="189438" x="3536950" y="3086100"/>
          <p14:tracePt t="189454" x="3530600" y="3079750"/>
          <p14:tracePt t="189471" x="3530600" y="3073400"/>
          <p14:tracePt t="191043" x="3530600" y="3067050"/>
          <p14:tracePt t="191051" x="3536950" y="3067050"/>
          <p14:tracePt t="191058" x="3562350" y="3067050"/>
          <p14:tracePt t="191071" x="3594100" y="3067050"/>
          <p14:tracePt t="191083" x="3752850" y="3067050"/>
          <p14:tracePt t="191100" x="4044950" y="3067050"/>
          <p14:tracePt t="191117" x="4476750" y="3067050"/>
          <p14:tracePt t="191133" x="4933950" y="3067050"/>
          <p14:tracePt t="191150" x="5283200" y="3067050"/>
          <p14:tracePt t="191167" x="5416550" y="3022600"/>
          <p14:tracePt t="191183" x="5454650" y="3003550"/>
          <p14:tracePt t="191201" x="5461000" y="3003550"/>
          <p14:tracePt t="191217" x="5461000" y="2984500"/>
          <p14:tracePt t="191276" x="5461000" y="2978150"/>
          <p14:tracePt t="191306" x="5461000" y="2971800"/>
          <p14:tracePt t="191316" x="5454650" y="2971800"/>
          <p14:tracePt t="191412" x="5435600" y="2971800"/>
          <p14:tracePt t="191420" x="5410200" y="2971800"/>
          <p14:tracePt t="191426" x="5365750" y="2971800"/>
          <p14:tracePt t="191435" x="5270500" y="2971800"/>
          <p14:tracePt t="191450" x="4991100" y="2971800"/>
          <p14:tracePt t="191467" x="4578350" y="2927350"/>
          <p14:tracePt t="191484" x="4191000" y="2870200"/>
          <p14:tracePt t="191500" x="3987800" y="2870200"/>
          <p14:tracePt t="191517" x="3943350" y="2870200"/>
          <p14:tracePt t="191556" x="3975100" y="2870200"/>
          <p14:tracePt t="191567" x="4019550" y="2876550"/>
          <p14:tracePt t="191584" x="4070350" y="2889250"/>
          <p14:tracePt t="191589" x="4083050" y="2895600"/>
          <p14:tracePt t="191600" x="4089400" y="2901950"/>
          <p14:tracePt t="191693" x="4095750" y="2901950"/>
          <p14:tracePt t="191698" x="4102100" y="2901950"/>
          <p14:tracePt t="191714" x="4108450" y="2901950"/>
          <p14:tracePt t="191723" x="4127500" y="2901950"/>
          <p14:tracePt t="191734" x="4133850" y="2901950"/>
          <p14:tracePt t="191750" x="4159250" y="2901950"/>
          <p14:tracePt t="191767" x="4184650" y="2901950"/>
          <p14:tracePt t="191784" x="4229100" y="2901950"/>
          <p14:tracePt t="191800" x="4254500" y="2908300"/>
          <p14:tracePt t="191817" x="4318000" y="2933700"/>
          <p14:tracePt t="191834" x="4356100" y="2946400"/>
          <p14:tracePt t="191851" x="4406900" y="2965450"/>
          <p14:tracePt t="191867" x="4457700" y="2984500"/>
          <p14:tracePt t="191884" x="4489450" y="3003550"/>
          <p14:tracePt t="191901" x="4514850" y="3016250"/>
          <p14:tracePt t="192002" x="4508500" y="3016250"/>
          <p14:tracePt t="192066" x="4502150" y="3016250"/>
          <p14:tracePt t="192083" x="4489450" y="3022600"/>
          <p14:tracePt t="192123" x="4483100" y="3028950"/>
          <p14:tracePt t="192146" x="4470400" y="3028950"/>
          <p14:tracePt t="192165" x="4457700" y="3035300"/>
          <p14:tracePt t="192203" x="4445000" y="3035300"/>
          <p14:tracePt t="192221" x="4438650" y="3035300"/>
          <p14:tracePt t="192370" x="4451350" y="3035300"/>
          <p14:tracePt t="192381" x="4464050" y="3035300"/>
          <p14:tracePt t="192388" x="4483100" y="3035300"/>
          <p14:tracePt t="192406" x="4508500" y="3035300"/>
          <p14:tracePt t="192423" x="4546600" y="3035300"/>
          <p14:tracePt t="192440" x="4584700" y="3022600"/>
          <p14:tracePt t="192457" x="4641850" y="3022600"/>
          <p14:tracePt t="192473" x="4705350" y="3022600"/>
          <p14:tracePt t="192490" x="4749800" y="3022600"/>
          <p14:tracePt t="192506" x="4768850" y="3022600"/>
          <p14:tracePt t="192523" x="4775200" y="3016250"/>
          <p14:tracePt t="193485" x="4768850" y="3016250"/>
          <p14:tracePt t="194156" x="4762500" y="3022600"/>
          <p14:tracePt t="194222" x="4756150" y="3022600"/>
          <p14:tracePt t="194510" x="4749800" y="3028950"/>
          <p14:tracePt t="194531" x="4743450" y="3028950"/>
          <p14:tracePt t="194547" x="4730750" y="3041650"/>
          <p14:tracePt t="194580" x="4718050" y="3041650"/>
          <p14:tracePt t="194604" x="4705350" y="3041650"/>
          <p14:tracePt t="194620" x="4686300" y="3048000"/>
          <p14:tracePt t="194637" x="4679950" y="3048000"/>
          <p14:tracePt t="194652" x="4667250" y="3054350"/>
          <p14:tracePt t="194659" x="4660900" y="3054350"/>
          <p14:tracePt t="194668" x="4654550" y="3067050"/>
          <p14:tracePt t="194701" x="4648200" y="3067050"/>
          <p14:tracePt t="194708" x="4641850" y="3067050"/>
          <p14:tracePt t="194734" x="4641850" y="3073400"/>
          <p14:tracePt t="194756" x="4635500" y="3079750"/>
          <p14:tracePt t="194773" x="4629150" y="3079750"/>
          <p14:tracePt t="194780" x="4616450" y="3086100"/>
          <p14:tracePt t="194795" x="4610100" y="3086100"/>
          <p14:tracePt t="194813" x="4603750" y="3092450"/>
          <p14:tracePt t="194822" x="4603750" y="3098800"/>
          <p14:tracePt t="194834" x="4597400" y="3098800"/>
          <p14:tracePt t="194851" x="4584700" y="3111500"/>
          <p14:tracePt t="194868" x="4572000" y="3117850"/>
          <p14:tracePt t="194885" x="4565650" y="3124200"/>
          <p14:tracePt t="194901" x="4559300" y="3124200"/>
          <p14:tracePt t="194918" x="4546600" y="3124200"/>
          <p14:tracePt t="194935" x="4533900" y="3124200"/>
          <p14:tracePt t="194951" x="4514850" y="3124200"/>
          <p14:tracePt t="194968" x="4508500" y="3124200"/>
          <p14:tracePt t="194985" x="4495800" y="3124200"/>
          <p14:tracePt t="195001" x="4489450" y="3124200"/>
          <p14:tracePt t="195018" x="4470400" y="3124200"/>
          <p14:tracePt t="195034" x="4406900" y="3111500"/>
          <p14:tracePt t="195051" x="4362450" y="3111500"/>
          <p14:tracePt t="195068" x="4318000" y="3105150"/>
          <p14:tracePt t="195084" x="4273550" y="3086100"/>
          <p14:tracePt t="195102" x="4260850" y="3086100"/>
          <p14:tracePt t="195118" x="4260850" y="3079750"/>
          <p14:tracePt t="195164" x="4260850" y="3073400"/>
          <p14:tracePt t="195173" x="4254500" y="3073400"/>
          <p14:tracePt t="195185" x="4254500" y="3067050"/>
          <p14:tracePt t="195201" x="4248150" y="3054350"/>
          <p14:tracePt t="195218" x="4241800" y="3041650"/>
          <p14:tracePt t="195234" x="4229100" y="2997200"/>
          <p14:tracePt t="195251" x="4229100" y="2984500"/>
          <p14:tracePt t="195268" x="4229100" y="2952750"/>
          <p14:tracePt t="195285" x="4229100" y="2921000"/>
          <p14:tracePt t="195301" x="4229100" y="2901950"/>
          <p14:tracePt t="195318" x="4229100" y="2876550"/>
          <p14:tracePt t="195335" x="4235450" y="2851150"/>
          <p14:tracePt t="195351" x="4235450" y="2838450"/>
          <p14:tracePt t="195368" x="4241800" y="2819400"/>
          <p14:tracePt t="195385" x="4248150" y="2794000"/>
          <p14:tracePt t="195402" x="4260850" y="2755900"/>
          <p14:tracePt t="195420" x="4273550" y="2730500"/>
          <p14:tracePt t="195435" x="4279900" y="2698750"/>
          <p14:tracePt t="195452" x="4292600" y="2673350"/>
          <p14:tracePt t="195468" x="4298950" y="2654300"/>
          <p14:tracePt t="195485" x="4298950" y="2647950"/>
          <p14:tracePt t="195502" x="4305300" y="2628900"/>
          <p14:tracePt t="195519" x="4311650" y="2628900"/>
          <p14:tracePt t="195535" x="4318000" y="2622550"/>
          <p14:tracePt t="195552" x="4337050" y="2616200"/>
          <p14:tracePt t="195568" x="4368800" y="2603500"/>
          <p14:tracePt t="195585" x="4394200" y="2603500"/>
          <p14:tracePt t="195605" x="4413250" y="2597150"/>
          <p14:tracePt t="195618" x="4457700" y="2578100"/>
          <p14:tracePt t="195635" x="4489450" y="2571750"/>
          <p14:tracePt t="195651" x="4508500" y="2565400"/>
          <p14:tracePt t="195668" x="4514850" y="2565400"/>
          <p14:tracePt t="195692" x="4521200" y="2565400"/>
          <p14:tracePt t="195702" x="4533900" y="2565400"/>
          <p14:tracePt t="195718" x="4559300" y="2565400"/>
          <p14:tracePt t="195735" x="4610100" y="2578100"/>
          <p14:tracePt t="195752" x="4654550" y="2603500"/>
          <p14:tracePt t="195768" x="4699000" y="2622550"/>
          <p14:tracePt t="195785" x="4718050" y="2635250"/>
          <p14:tracePt t="195802" x="4737100" y="2641600"/>
          <p14:tracePt t="195819" x="4743450" y="2641600"/>
          <p14:tracePt t="195835" x="4762500" y="2647950"/>
          <p14:tracePt t="195852" x="4762500" y="2654300"/>
          <p14:tracePt t="195868" x="4781550" y="2660650"/>
          <p14:tracePt t="195885" x="4800600" y="2686050"/>
          <p14:tracePt t="195902" x="4826000" y="2711450"/>
          <p14:tracePt t="195919" x="4845050" y="2743200"/>
          <p14:tracePt t="195935" x="4870450" y="2781300"/>
          <p14:tracePt t="195952" x="4889500" y="2813050"/>
          <p14:tracePt t="195969" x="4902200" y="2844800"/>
          <p14:tracePt t="195985" x="4914900" y="2870200"/>
          <p14:tracePt t="196003" x="4914900" y="2882900"/>
          <p14:tracePt t="196019" x="4914900" y="2889250"/>
          <p14:tracePt t="196035" x="4914900" y="2901950"/>
          <p14:tracePt t="196052" x="4914900" y="2908300"/>
          <p14:tracePt t="196069" x="4914900" y="2914650"/>
          <p14:tracePt t="196085" x="4914900" y="2921000"/>
          <p14:tracePt t="196102" x="4895850" y="2940050"/>
          <p14:tracePt t="196119" x="4876800" y="2946400"/>
          <p14:tracePt t="196136" x="4857750" y="2965450"/>
          <p14:tracePt t="196152" x="4845050" y="2971800"/>
          <p14:tracePt t="196169" x="4826000" y="2984500"/>
          <p14:tracePt t="196175" x="4819650" y="2990850"/>
          <p14:tracePt t="196206" x="4806950" y="2990850"/>
          <p14:tracePt t="196219" x="4800600" y="2997200"/>
          <p14:tracePt t="196236" x="4781550" y="3016250"/>
          <p14:tracePt t="196252" x="4775200" y="3016250"/>
          <p14:tracePt t="196269" x="4756150" y="3022600"/>
          <p14:tracePt t="196286" x="4737100" y="3035300"/>
          <p14:tracePt t="196302" x="4724400" y="3041650"/>
          <p14:tracePt t="196319" x="4711700" y="3041650"/>
          <p14:tracePt t="196336" x="4699000" y="3041650"/>
          <p14:tracePt t="196369" x="4679950" y="3048000"/>
          <p14:tracePt t="196386" x="4673600" y="3054350"/>
          <p14:tracePt t="196403" x="4660900" y="3060700"/>
          <p14:tracePt t="196419" x="4635500" y="3067050"/>
          <p14:tracePt t="196436" x="4629150" y="3067050"/>
          <p14:tracePt t="196453" x="4616450" y="3067050"/>
          <p14:tracePt t="196486" x="4603750" y="3073400"/>
          <p14:tracePt t="196525" x="4591050" y="3073400"/>
          <p14:tracePt t="196796" x="4603750" y="3073400"/>
          <p14:tracePt t="196806" x="4629150" y="3073400"/>
          <p14:tracePt t="196812" x="4673600" y="3073400"/>
          <p14:tracePt t="196820" x="4724400" y="3048000"/>
          <p14:tracePt t="196836" x="4832350" y="3016250"/>
          <p14:tracePt t="196852" x="4940300" y="2997200"/>
          <p14:tracePt t="196869" x="5029200" y="2990850"/>
          <p14:tracePt t="196886" x="5099050" y="2971800"/>
          <p14:tracePt t="196903" x="5130800" y="2971800"/>
          <p14:tracePt t="196919" x="5143500" y="2965450"/>
          <p14:tracePt t="196936" x="5149850" y="2965450"/>
          <p14:tracePt t="196953" x="5156200" y="2959100"/>
          <p14:tracePt t="196969" x="5168900" y="2959100"/>
          <p14:tracePt t="196986" x="5194300" y="2946400"/>
          <p14:tracePt t="197003" x="5245100" y="2933700"/>
          <p14:tracePt t="197019" x="5276850" y="2927350"/>
          <p14:tracePt t="197036" x="5289550" y="2914650"/>
          <p14:tracePt t="197125" x="5295900" y="2914650"/>
          <p14:tracePt t="197165" x="5302250" y="2914650"/>
          <p14:tracePt t="197175" x="5308600" y="2914650"/>
          <p14:tracePt t="197180" x="5314950" y="2914650"/>
          <p14:tracePt t="197196" x="5321300" y="2914650"/>
          <p14:tracePt t="197206" x="5340350" y="2921000"/>
          <p14:tracePt t="197220" x="5378450" y="2933700"/>
          <p14:tracePt t="197236" x="5397500" y="2946400"/>
          <p14:tracePt t="197253" x="5403850" y="2946400"/>
          <p14:tracePt t="197757" x="5397500" y="2946400"/>
          <p14:tracePt t="197774" x="5391150" y="2946400"/>
          <p14:tracePt t="197782" x="5372100" y="2946400"/>
          <p14:tracePt t="197792" x="5334000" y="2940050"/>
          <p14:tracePt t="197809" x="5226050" y="2908300"/>
          <p14:tracePt t="197825" x="5137150" y="2895600"/>
          <p14:tracePt t="197842" x="5060950" y="2876550"/>
          <p14:tracePt t="197859" x="5035550" y="2870200"/>
          <p14:tracePt t="197910" x="5029200" y="2870200"/>
          <p14:tracePt t="197917" x="5041900" y="2882900"/>
          <p14:tracePt t="197925" x="5067300" y="2882900"/>
          <p14:tracePt t="197942" x="5111750" y="2901950"/>
          <p14:tracePt t="197959" x="5175250" y="2908300"/>
          <p14:tracePt t="197975" x="5245100" y="2914650"/>
          <p14:tracePt t="197992" x="5340350" y="2933700"/>
          <p14:tracePt t="198009" x="5422900" y="2940050"/>
          <p14:tracePt t="198025" x="5499100" y="2940050"/>
          <p14:tracePt t="198042" x="5543550" y="2940050"/>
          <p14:tracePt t="198059" x="5549900" y="2940050"/>
          <p14:tracePt t="198110" x="5556250" y="2946400"/>
          <p14:tracePt t="198142" x="5556250" y="2959100"/>
          <p14:tracePt t="198189" x="5556250" y="2965450"/>
          <p14:tracePt t="198230" x="5549900" y="2965450"/>
          <p14:tracePt t="198361" x="5543550" y="2965450"/>
          <p14:tracePt t="198368" x="5543550" y="2971800"/>
          <p14:tracePt t="198376" x="5530850" y="2978150"/>
          <p14:tracePt t="198393" x="5518150" y="2984500"/>
          <p14:tracePt t="198409" x="5480050" y="2990850"/>
          <p14:tracePt t="198426" x="5441950" y="2997200"/>
          <p14:tracePt t="198442" x="5403850" y="3003550"/>
          <p14:tracePt t="198460" x="5308600" y="3003550"/>
          <p14:tracePt t="198477" x="5168900" y="3003550"/>
          <p14:tracePt t="198493" x="4940300" y="3003550"/>
          <p14:tracePt t="198509" x="4864100" y="3003550"/>
          <p14:tracePt t="198526" x="4832350" y="3003550"/>
          <p14:tracePt t="198806" x="4826000" y="3003550"/>
          <p14:tracePt t="198814" x="4819650" y="2997200"/>
          <p14:tracePt t="198824" x="4806950" y="2997200"/>
          <p14:tracePt t="198833" x="4787900" y="2990850"/>
          <p14:tracePt t="198843" x="4762500" y="2990850"/>
          <p14:tracePt t="198860" x="4730750" y="2990850"/>
          <p14:tracePt t="198876" x="4705350" y="2990850"/>
          <p14:tracePt t="199376" x="4699000" y="2990850"/>
          <p14:tracePt t="199393" x="4692650" y="2990850"/>
          <p14:tracePt t="199441" x="4692650" y="2997200"/>
          <p14:tracePt t="199463" x="4692650" y="3003550"/>
          <p14:tracePt t="199478" x="4692650" y="3009900"/>
          <p14:tracePt t="199485" x="4692650" y="3022600"/>
          <p14:tracePt t="199496" x="4711700" y="3028950"/>
          <p14:tracePt t="199503" x="4743450" y="3048000"/>
          <p14:tracePt t="199520" x="4883150" y="3079750"/>
          <p14:tracePt t="199536" x="5022850" y="3086100"/>
          <p14:tracePt t="199553" x="5194300" y="3086100"/>
          <p14:tracePt t="199570" x="5340350" y="3079750"/>
          <p14:tracePt t="199587" x="5454650" y="3048000"/>
          <p14:tracePt t="199603" x="5518150" y="3009900"/>
          <p14:tracePt t="199621" x="5530850" y="3003550"/>
          <p14:tracePt t="199637" x="5543550" y="2990850"/>
          <p14:tracePt t="199823" x="5549900" y="3003550"/>
          <p14:tracePt t="199856" x="5549900" y="3009900"/>
          <p14:tracePt t="199865" x="5549900" y="3016250"/>
          <p14:tracePt t="199885" x="5549900" y="3022600"/>
          <p14:tracePt t="199902" x="5543550" y="3028950"/>
          <p14:tracePt t="199914" x="5537200" y="3035300"/>
          <p14:tracePt t="199927" x="5524500" y="3035300"/>
          <p14:tracePt t="199942" x="5518150" y="3035300"/>
          <p14:tracePt t="199950" x="5511800" y="3041650"/>
          <p14:tracePt t="199958" x="5505450" y="3041650"/>
          <p14:tracePt t="199975" x="5486400" y="3054350"/>
          <p14:tracePt t="199992" x="5473700" y="3054350"/>
          <p14:tracePt t="200009" x="5454650" y="3060700"/>
          <p14:tracePt t="200025" x="5448300" y="3060700"/>
          <p14:tracePt t="200042" x="5435600" y="3060700"/>
          <p14:tracePt t="200075" x="5429250" y="3060700"/>
          <p14:tracePt t="200096" x="5422900" y="3067050"/>
          <p14:tracePt t="200127" x="5416550" y="3067050"/>
          <p14:tracePt t="200551" x="5422900" y="3060700"/>
          <p14:tracePt t="200558" x="5448300" y="3067050"/>
          <p14:tracePt t="200566" x="5486400" y="3073400"/>
          <p14:tracePt t="200574" x="5518150" y="3086100"/>
          <p14:tracePt t="200591" x="5619750" y="3111500"/>
          <p14:tracePt t="200608" x="5702300" y="3130550"/>
          <p14:tracePt t="200625" x="5765800" y="3130550"/>
          <p14:tracePt t="200641" x="5810250" y="3130550"/>
          <p14:tracePt t="200658" x="5829300" y="3130550"/>
          <p14:tracePt t="200675" x="5854700" y="3105150"/>
          <p14:tracePt t="200691" x="5861050" y="3105150"/>
          <p14:tracePt t="200708" x="5873750" y="3079750"/>
          <p14:tracePt t="200716" x="5880100" y="3079750"/>
          <p14:tracePt t="200724" x="5886450" y="3067050"/>
          <p14:tracePt t="200741" x="5899150" y="3041650"/>
          <p14:tracePt t="200758" x="5924550" y="3016250"/>
          <p14:tracePt t="200774" x="5949950" y="2990850"/>
          <p14:tracePt t="200791" x="5981700" y="2965450"/>
          <p14:tracePt t="200808" x="6026150" y="2933700"/>
          <p14:tracePt t="200825" x="6057900" y="2901950"/>
          <p14:tracePt t="200841" x="6070600" y="2876550"/>
          <p14:tracePt t="200858" x="6083300" y="2857500"/>
          <p14:tracePt t="200875" x="6089650" y="2851150"/>
          <p14:tracePt t="200892" x="6089650" y="2844800"/>
          <p14:tracePt t="200937" x="6089650" y="2838450"/>
          <p14:tracePt t="200962" x="6089650" y="2832100"/>
          <p14:tracePt t="200985" x="6089650" y="2825750"/>
          <p14:tracePt t="201009" x="6089650" y="2813050"/>
          <p14:tracePt t="201015" x="6089650" y="2800350"/>
          <p14:tracePt t="201025" x="6076950" y="2794000"/>
          <p14:tracePt t="201042" x="6076950" y="2774950"/>
          <p14:tracePt t="201058" x="6070600" y="2768600"/>
          <p14:tracePt t="201075" x="6051550" y="2743200"/>
          <p14:tracePt t="201091" x="6019800" y="2724150"/>
          <p14:tracePt t="201109" x="6000750" y="2717800"/>
          <p14:tracePt t="201126" x="5969000" y="2711450"/>
          <p14:tracePt t="201142" x="5956300" y="2705100"/>
          <p14:tracePt t="201158" x="5930900" y="2692400"/>
          <p14:tracePt t="201175" x="5911850" y="2686050"/>
          <p14:tracePt t="201192" x="5892800" y="2686050"/>
          <p14:tracePt t="201208" x="5867400" y="2673350"/>
          <p14:tracePt t="201225" x="5842000" y="2667000"/>
          <p14:tracePt t="201242" x="5829300" y="2660650"/>
          <p14:tracePt t="201258" x="5778500" y="2635250"/>
          <p14:tracePt t="201275" x="5708650" y="2622550"/>
          <p14:tracePt t="201292" x="5645150" y="2603500"/>
          <p14:tracePt t="201309" x="5607050" y="2597150"/>
          <p14:tracePt t="201327" x="5549900" y="2590800"/>
          <p14:tracePt t="201342" x="5518150" y="2590800"/>
          <p14:tracePt t="201358" x="5486400" y="2590800"/>
          <p14:tracePt t="201375" x="5467350" y="2590800"/>
          <p14:tracePt t="201392" x="5441950" y="2590800"/>
          <p14:tracePt t="201408" x="5410200" y="2590800"/>
          <p14:tracePt t="201425" x="5391150" y="2603500"/>
          <p14:tracePt t="201442" x="5384800" y="2609850"/>
          <p14:tracePt t="201458" x="5359400" y="2635250"/>
          <p14:tracePt t="201475" x="5340350" y="2641600"/>
          <p14:tracePt t="201492" x="5327650" y="2660650"/>
          <p14:tracePt t="201509" x="5302250" y="2679700"/>
          <p14:tracePt t="201525" x="5283200" y="2698750"/>
          <p14:tracePt t="201542" x="5245100" y="2749550"/>
          <p14:tracePt t="201559" x="5226050" y="2768600"/>
          <p14:tracePt t="201576" x="5200650" y="2806700"/>
          <p14:tracePt t="201592" x="5194300" y="2819400"/>
          <p14:tracePt t="201609" x="5194300" y="2844800"/>
          <p14:tracePt t="201625" x="5194300" y="2863850"/>
          <p14:tracePt t="201642" x="5194300" y="2870200"/>
          <p14:tracePt t="201659" x="5194300" y="2882900"/>
          <p14:tracePt t="201676" x="5200650" y="2908300"/>
          <p14:tracePt t="201692" x="5207000" y="2921000"/>
          <p14:tracePt t="201711" x="5219700" y="2940050"/>
          <p14:tracePt t="201725" x="5232400" y="2952750"/>
          <p14:tracePt t="201742" x="5232400" y="2965450"/>
          <p14:tracePt t="201759" x="5238750" y="2978150"/>
          <p14:tracePt t="201775" x="5257800" y="2997200"/>
          <p14:tracePt t="201792" x="5295900" y="3009900"/>
          <p14:tracePt t="201809" x="5321300" y="3016250"/>
          <p14:tracePt t="201825" x="5365750" y="3035300"/>
          <p14:tracePt t="201842" x="5391150" y="3054350"/>
          <p14:tracePt t="201859" x="5422900" y="3060700"/>
          <p14:tracePt t="201875" x="5486400" y="3079750"/>
          <p14:tracePt t="201892" x="5511800" y="3086100"/>
          <p14:tracePt t="201909" x="5543550" y="3086100"/>
          <p14:tracePt t="201927" x="5619750" y="3098800"/>
          <p14:tracePt t="201942" x="5651500" y="3098800"/>
          <p14:tracePt t="201959" x="5689600" y="3111500"/>
          <p14:tracePt t="201975" x="5715000" y="3111500"/>
          <p14:tracePt t="201992" x="5740400" y="3111500"/>
          <p14:tracePt t="202009" x="5765800" y="3111500"/>
          <p14:tracePt t="202026" x="5791200" y="3111500"/>
          <p14:tracePt t="202042" x="5822950" y="3111500"/>
          <p14:tracePt t="202059" x="5848350" y="3105150"/>
          <p14:tracePt t="202076" x="5892800" y="3086100"/>
          <p14:tracePt t="202093" x="5911850" y="3079750"/>
          <p14:tracePt t="202111" x="5937250" y="3073400"/>
          <p14:tracePt t="202128" x="5969000" y="3067050"/>
          <p14:tracePt t="202143" x="5994400" y="3054350"/>
          <p14:tracePt t="202159" x="6026150" y="3048000"/>
          <p14:tracePt t="202176" x="6070600" y="3028950"/>
          <p14:tracePt t="202192" x="6096000" y="3016250"/>
          <p14:tracePt t="202209" x="6134100" y="2990850"/>
          <p14:tracePt t="202225" x="6153150" y="2984500"/>
          <p14:tracePt t="202232" x="6165850" y="2971800"/>
          <p14:tracePt t="202242" x="6178550" y="2959100"/>
          <p14:tracePt t="202259" x="6197600" y="2940050"/>
          <p14:tracePt t="202276" x="6216650" y="2908300"/>
          <p14:tracePt t="202293" x="6223000" y="2882900"/>
          <p14:tracePt t="202310" x="6229350" y="2857500"/>
          <p14:tracePt t="202328" x="6229350" y="2825750"/>
          <p14:tracePt t="202342" x="6229350" y="2806700"/>
          <p14:tracePt t="202359" x="6223000" y="2800350"/>
          <p14:tracePt t="202376" x="6216650" y="2800350"/>
          <p14:tracePt t="202393" x="6203950" y="2794000"/>
          <p14:tracePt t="202409" x="6191250" y="2781300"/>
          <p14:tracePt t="202426" x="6165850" y="2774950"/>
          <p14:tracePt t="202443" x="6134100" y="2768600"/>
          <p14:tracePt t="202459" x="6102350" y="2755900"/>
          <p14:tracePt t="202476" x="6083300" y="2749550"/>
          <p14:tracePt t="202493" x="6064250" y="2743200"/>
          <p14:tracePt t="202509" x="6038850" y="2743200"/>
          <p14:tracePt t="202527" x="6026150" y="2730500"/>
          <p14:tracePt t="202542" x="6007100" y="2724150"/>
          <p14:tracePt t="202559" x="5988050" y="2717800"/>
          <p14:tracePt t="202576" x="5956300" y="2705100"/>
          <p14:tracePt t="202593" x="5918200" y="2698750"/>
          <p14:tracePt t="202610" x="5892800" y="2692400"/>
          <p14:tracePt t="202626" x="5867400" y="2692400"/>
          <p14:tracePt t="202643" x="5848350" y="2692400"/>
          <p14:tracePt t="202659" x="5829300" y="2686050"/>
          <p14:tracePt t="202676" x="5822950" y="2686050"/>
          <p14:tracePt t="202693" x="5803900" y="2686050"/>
          <p14:tracePt t="202711" x="5791200" y="2686050"/>
          <p14:tracePt t="202727" x="5765800" y="2686050"/>
          <p14:tracePt t="202736" x="5759450" y="2686050"/>
          <p14:tracePt t="202743" x="5753100" y="2686050"/>
          <p14:tracePt t="202760" x="5746750" y="2686050"/>
          <p14:tracePt t="202776" x="5727700" y="2686050"/>
          <p14:tracePt t="202793" x="5702300" y="2686050"/>
          <p14:tracePt t="202810" x="5676900" y="2686050"/>
          <p14:tracePt t="202826" x="5664200" y="2686050"/>
          <p14:tracePt t="202843" x="5651500" y="2692400"/>
          <p14:tracePt t="202860" x="5645150" y="2692400"/>
          <p14:tracePt t="202876" x="5638800" y="2705100"/>
          <p14:tracePt t="202893" x="5626100" y="2705100"/>
          <p14:tracePt t="202911" x="5600700" y="2724150"/>
          <p14:tracePt t="202926" x="5575300" y="2736850"/>
          <p14:tracePt t="202943" x="5568950" y="2743200"/>
          <p14:tracePt t="202960" x="5562600" y="2749550"/>
          <p14:tracePt t="202976" x="5556250" y="2749550"/>
          <p14:tracePt t="202993" x="5549900" y="2755900"/>
          <p14:tracePt t="203009" x="5543550" y="2762250"/>
          <p14:tracePt t="203026" x="5537200" y="2768600"/>
          <p14:tracePt t="203043" x="5530850" y="2774950"/>
          <p14:tracePt t="203060" x="5524500" y="2781300"/>
          <p14:tracePt t="203076" x="5505450" y="2800350"/>
          <p14:tracePt t="203093" x="5499100" y="2813050"/>
          <p14:tracePt t="203110" x="5480050" y="2838450"/>
          <p14:tracePt t="203126" x="5467350" y="2851150"/>
          <p14:tracePt t="203143" x="5461000" y="2870200"/>
          <p14:tracePt t="203177" x="5454650" y="2882900"/>
          <p14:tracePt t="203193" x="5448300" y="2889250"/>
          <p14:tracePt t="203210" x="5448300" y="2901950"/>
          <p14:tracePt t="203243" x="5448300" y="2908300"/>
          <p14:tracePt t="203260" x="5448300" y="2914650"/>
          <p14:tracePt t="203277" x="5435600" y="2927350"/>
          <p14:tracePt t="203294" x="5435600" y="2933700"/>
          <p14:tracePt t="203311" x="5435600" y="2952750"/>
          <p14:tracePt t="203327" x="5435600" y="2959100"/>
          <p14:tracePt t="203343" x="5435600" y="2965450"/>
          <p14:tracePt t="203442" x="5435600" y="2978150"/>
          <p14:tracePt t="203459" x="5429250" y="2978150"/>
          <p14:tracePt t="204634" x="5410200" y="2978150"/>
          <p14:tracePt t="204640" x="5327650" y="2978150"/>
          <p14:tracePt t="204648" x="5168900" y="2990850"/>
          <p14:tracePt t="204658" x="4895850" y="3016250"/>
          <p14:tracePt t="204675" x="4305300" y="3060700"/>
          <p14:tracePt t="204691" x="3854450" y="3105150"/>
          <p14:tracePt t="204708" x="3587750" y="3105150"/>
          <p14:tracePt t="204725" x="3498850" y="3105150"/>
          <p14:tracePt t="204759" x="3562350" y="3105150"/>
          <p14:tracePt t="204776" x="3689350" y="3105150"/>
          <p14:tracePt t="204791" x="3740150" y="3105150"/>
          <p14:tracePt t="204808" x="3746500" y="3105150"/>
          <p14:tracePt t="204856" x="3752850" y="3105150"/>
          <p14:tracePt t="204863" x="3759200" y="3105150"/>
          <p14:tracePt t="204889" x="3771900" y="3105150"/>
          <p14:tracePt t="204897" x="3784600" y="3105150"/>
          <p14:tracePt t="204905" x="3790950" y="3105150"/>
          <p14:tracePt t="204914" x="3816350" y="3098800"/>
          <p14:tracePt t="204924" x="3841750" y="3086100"/>
          <p14:tracePt t="204941" x="3917950" y="3079750"/>
          <p14:tracePt t="204958" x="4006850" y="3073400"/>
          <p14:tracePt t="204975" x="4127500" y="3073400"/>
          <p14:tracePt t="204991" x="4318000" y="3073400"/>
          <p14:tracePt t="205008" x="4375150" y="3073400"/>
          <p14:tracePt t="205025" x="4400550" y="3073400"/>
          <p14:tracePt t="205064" x="4406900" y="3073400"/>
          <p14:tracePt t="205097" x="4413250" y="3079750"/>
          <p14:tracePt t="205104" x="4419600" y="3079750"/>
          <p14:tracePt t="205114" x="4425950" y="3079750"/>
          <p14:tracePt t="205125" x="4432300" y="3079750"/>
          <p14:tracePt t="205141" x="4451350" y="3079750"/>
          <p14:tracePt t="205158" x="4464050" y="3079750"/>
          <p14:tracePt t="205175" x="4470400" y="3079750"/>
          <p14:tracePt t="205235" x="4476750" y="3079750"/>
          <p14:tracePt t="205251" x="4489450" y="3079750"/>
          <p14:tracePt t="205266" x="4495800" y="3079750"/>
          <p14:tracePt t="205347" x="4495800" y="3086100"/>
          <p14:tracePt t="205368" x="4483100" y="3086100"/>
          <p14:tracePt t="205380" x="4432300" y="3086100"/>
          <p14:tracePt t="205387" x="4394200" y="3086100"/>
          <p14:tracePt t="205394" x="4318000" y="3086100"/>
          <p14:tracePt t="205409" x="4197350" y="3054350"/>
          <p14:tracePt t="205425" x="4114800" y="3028950"/>
          <p14:tracePt t="205442" x="4076700" y="3016250"/>
          <p14:tracePt t="205459" x="4064000" y="2997200"/>
          <p14:tracePt t="205475" x="4064000" y="2978150"/>
          <p14:tracePt t="205492" x="4064000" y="2952750"/>
          <p14:tracePt t="205509" x="4064000" y="2933700"/>
          <p14:tracePt t="205525" x="4070350" y="2921000"/>
          <p14:tracePt t="205542" x="4070350" y="2901950"/>
          <p14:tracePt t="205562" x="4083050" y="2882900"/>
          <p14:tracePt t="205576" x="4095750" y="2851150"/>
          <p14:tracePt t="205592" x="4127500" y="2813050"/>
          <p14:tracePt t="205609" x="4146550" y="2794000"/>
          <p14:tracePt t="205625" x="4171950" y="2768600"/>
          <p14:tracePt t="205642" x="4210050" y="2749550"/>
          <p14:tracePt t="205659" x="4267200" y="2730500"/>
          <p14:tracePt t="205675" x="4330700" y="2717800"/>
          <p14:tracePt t="205692" x="4394200" y="2717800"/>
          <p14:tracePt t="205709" x="4470400" y="2717800"/>
          <p14:tracePt t="205725" x="4546600" y="2717800"/>
          <p14:tracePt t="205742" x="4610100" y="2717800"/>
          <p14:tracePt t="205759" x="4667250" y="2717800"/>
          <p14:tracePt t="205775" x="4711700" y="2717800"/>
          <p14:tracePt t="205809" x="4718050" y="2717800"/>
          <p14:tracePt t="205826" x="4730750" y="2724150"/>
          <p14:tracePt t="205842" x="4749800" y="2749550"/>
          <p14:tracePt t="205859" x="4768850" y="2781300"/>
          <p14:tracePt t="205876" x="4800600" y="2813050"/>
          <p14:tracePt t="205892" x="4806950" y="2819400"/>
          <p14:tracePt t="205909" x="4832350" y="2844800"/>
          <p14:tracePt t="205926" x="4851400" y="2863850"/>
          <p14:tracePt t="205943" x="4857750" y="2870200"/>
          <p14:tracePt t="205959" x="4857750" y="2895600"/>
          <p14:tracePt t="205976" x="4864100" y="2914650"/>
          <p14:tracePt t="205992" x="4864100" y="2933700"/>
          <p14:tracePt t="206009" x="4864100" y="2940050"/>
          <p14:tracePt t="206025" x="4864100" y="2952750"/>
          <p14:tracePt t="206042" x="4857750" y="2965450"/>
          <p14:tracePt t="206059" x="4832350" y="2984500"/>
          <p14:tracePt t="206076" x="4800600" y="2997200"/>
          <p14:tracePt t="206092" x="4775200" y="2997200"/>
          <p14:tracePt t="206109" x="4762500" y="3009900"/>
          <p14:tracePt t="206126" x="4743450" y="3016250"/>
          <p14:tracePt t="206143" x="4711700" y="3028950"/>
          <p14:tracePt t="206159" x="4679950" y="3041650"/>
          <p14:tracePt t="206176" x="4660900" y="3048000"/>
          <p14:tracePt t="206193" x="4635500" y="3048000"/>
          <p14:tracePt t="206209" x="4616450" y="3054350"/>
          <p14:tracePt t="206226" x="4610100" y="3054350"/>
          <p14:tracePt t="206243" x="4584700" y="3054350"/>
          <p14:tracePt t="206259" x="4565650" y="3054350"/>
          <p14:tracePt t="206276" x="4540250" y="3054350"/>
          <p14:tracePt t="206292" x="4514850" y="3054350"/>
          <p14:tracePt t="206298" x="4502150" y="3054350"/>
          <p14:tracePt t="206309" x="4495800" y="3054350"/>
          <p14:tracePt t="206326" x="4470400" y="3054350"/>
          <p14:tracePt t="206343" x="4451350" y="3054350"/>
          <p14:tracePt t="206359" x="4419600" y="3054350"/>
          <p14:tracePt t="206376" x="4394200" y="3041650"/>
          <p14:tracePt t="206393" x="4375150" y="3041650"/>
          <p14:tracePt t="206409" x="4356100" y="3028950"/>
          <p14:tracePt t="206426" x="4343400" y="3016250"/>
          <p14:tracePt t="206443" x="4324350" y="3003550"/>
          <p14:tracePt t="206459" x="4311650" y="2990850"/>
          <p14:tracePt t="206476" x="4298950" y="2978150"/>
          <p14:tracePt t="206493" x="4292600" y="2965450"/>
          <p14:tracePt t="206510" x="4292600" y="2946400"/>
          <p14:tracePt t="206526" x="4292600" y="2933700"/>
          <p14:tracePt t="206544" x="4292600" y="2921000"/>
          <p14:tracePt t="206560" x="4292600" y="2901950"/>
          <p14:tracePt t="206576" x="4292600" y="2889250"/>
          <p14:tracePt t="206593" x="4292600" y="2857500"/>
          <p14:tracePt t="206610" x="4298950" y="2844800"/>
          <p14:tracePt t="206626" x="4305300" y="2838450"/>
          <p14:tracePt t="206643" x="4318000" y="2806700"/>
          <p14:tracePt t="206660" x="4337050" y="2794000"/>
          <p14:tracePt t="206676" x="4349750" y="2781300"/>
          <p14:tracePt t="206693" x="4368800" y="2762250"/>
          <p14:tracePt t="206709" x="4381500" y="2755900"/>
          <p14:tracePt t="206726" x="4413250" y="2736850"/>
          <p14:tracePt t="206745" x="4451350" y="2724150"/>
          <p14:tracePt t="206760" x="4483100" y="2711450"/>
          <p14:tracePt t="206776" x="4508500" y="2711450"/>
          <p14:tracePt t="206793" x="4521200" y="2711450"/>
          <p14:tracePt t="206810" x="4533900" y="2705100"/>
          <p14:tracePt t="206826" x="4540250" y="2705100"/>
          <p14:tracePt t="206843" x="4559300" y="2705100"/>
          <p14:tracePt t="206860" x="4572000" y="2705100"/>
          <p14:tracePt t="206876" x="4591050" y="2705100"/>
          <p14:tracePt t="206893" x="4616450" y="2705100"/>
          <p14:tracePt t="206910" x="4648200" y="2711450"/>
          <p14:tracePt t="206926" x="4686300" y="2724150"/>
          <p14:tracePt t="206943" x="4705350" y="2736850"/>
          <p14:tracePt t="206960" x="4718050" y="2743200"/>
          <p14:tracePt t="206976" x="4730750" y="2755900"/>
          <p14:tracePt t="206993" x="4756150" y="2787650"/>
          <p14:tracePt t="207010" x="4768850" y="2813050"/>
          <p14:tracePt t="207026" x="4781550" y="2838450"/>
          <p14:tracePt t="207043" x="4787900" y="2851150"/>
          <p14:tracePt t="207060" x="4787900" y="2863850"/>
          <p14:tracePt t="207077" x="4800600" y="2882900"/>
          <p14:tracePt t="207093" x="4800600" y="2901950"/>
          <p14:tracePt t="207110" x="4800600" y="2914650"/>
          <p14:tracePt t="207126" x="4800600" y="2952750"/>
          <p14:tracePt t="207145" x="4800600" y="2971800"/>
          <p14:tracePt t="207160" x="4800600" y="2978150"/>
          <p14:tracePt t="207177" x="4800600" y="2990850"/>
          <p14:tracePt t="207194" x="4794250" y="2997200"/>
          <p14:tracePt t="207210" x="4787900" y="2997200"/>
          <p14:tracePt t="207227" x="4775200" y="3016250"/>
          <p14:tracePt t="207243" x="4756150" y="3022600"/>
          <p14:tracePt t="207260" x="4743450" y="3035300"/>
          <p14:tracePt t="207277" x="4724400" y="3048000"/>
          <p14:tracePt t="207293" x="4705350" y="3060700"/>
          <p14:tracePt t="207298" x="4699000" y="3060700"/>
          <p14:tracePt t="207310" x="4699000" y="3067050"/>
          <p14:tracePt t="207333" x="4692650" y="3073400"/>
          <p14:tracePt t="207344" x="4686300" y="3073400"/>
          <p14:tracePt t="207360" x="4679950" y="3073400"/>
          <p14:tracePt t="207377" x="4660900" y="3073400"/>
          <p14:tracePt t="207394" x="4648200" y="3086100"/>
          <p14:tracePt t="207410" x="4616450" y="3092450"/>
          <p14:tracePt t="207427" x="4597400" y="3092450"/>
          <p14:tracePt t="207444" x="4552950" y="3092450"/>
          <p14:tracePt t="207460" x="4514850" y="3092450"/>
          <p14:tracePt t="207477" x="4476750" y="3092450"/>
          <p14:tracePt t="207494" x="4457700" y="3092450"/>
          <p14:tracePt t="207510" x="4438650" y="3092450"/>
          <p14:tracePt t="207527" x="4413250" y="3092450"/>
          <p14:tracePt t="207544" x="4394200" y="3092450"/>
          <p14:tracePt t="207560" x="4362450" y="3079750"/>
          <p14:tracePt t="207577" x="4349750" y="3060700"/>
          <p14:tracePt t="207594" x="4330700" y="3054350"/>
          <p14:tracePt t="207611" x="4311650" y="3035300"/>
          <p14:tracePt t="207644" x="4305300" y="3028950"/>
          <p14:tracePt t="207660" x="4292600" y="3016250"/>
          <p14:tracePt t="207677" x="4286250" y="3016250"/>
          <p14:tracePt t="207694" x="4273550" y="3009900"/>
          <p14:tracePt t="207727" x="4273550" y="3003550"/>
          <p14:tracePt t="207745" x="4267200" y="2997200"/>
          <p14:tracePt t="207762" x="4267200" y="2984500"/>
          <p14:tracePt t="207777" x="4267200" y="2946400"/>
          <p14:tracePt t="207794" x="4267200" y="2921000"/>
          <p14:tracePt t="207810" x="4267200" y="2889250"/>
          <p14:tracePt t="207827" x="4267200" y="2857500"/>
          <p14:tracePt t="207844" x="4273550" y="2838450"/>
          <p14:tracePt t="207861" x="4279900" y="2819400"/>
          <p14:tracePt t="207877" x="4292600" y="2800350"/>
          <p14:tracePt t="207894" x="4298950" y="2787650"/>
          <p14:tracePt t="207910" x="4305300" y="2768600"/>
          <p14:tracePt t="207927" x="4318000" y="2762250"/>
          <p14:tracePt t="207944" x="4330700" y="2749550"/>
          <p14:tracePt t="207960" x="4343400" y="2736850"/>
          <p14:tracePt t="207977" x="4381500" y="2711450"/>
          <p14:tracePt t="207994" x="4406900" y="2692400"/>
          <p14:tracePt t="208010" x="4419600" y="2686050"/>
          <p14:tracePt t="208027" x="4432300" y="2673350"/>
          <p14:tracePt t="208060" x="4445000" y="2667000"/>
          <p14:tracePt t="208077" x="4451350" y="2660650"/>
          <p14:tracePt t="208094" x="4464050" y="2660650"/>
          <p14:tracePt t="208111" x="4483100" y="2660650"/>
          <p14:tracePt t="208128" x="4514850" y="2660650"/>
          <p14:tracePt t="208147" x="4552950" y="2660650"/>
          <p14:tracePt t="208161" x="4572000" y="2660650"/>
          <p14:tracePt t="208178" x="4635500" y="2660650"/>
          <p14:tracePt t="208194" x="4667250" y="2660650"/>
          <p14:tracePt t="208244" x="4686300" y="2660650"/>
          <p14:tracePt t="208253" x="4692650" y="2667000"/>
          <p14:tracePt t="208269" x="4699000" y="2679700"/>
          <p14:tracePt t="208278" x="4711700" y="2692400"/>
          <p14:tracePt t="208294" x="4724400" y="2711450"/>
          <p14:tracePt t="208311" x="4749800" y="2730500"/>
          <p14:tracePt t="208328" x="4762500" y="2749550"/>
          <p14:tracePt t="208345" x="4775200" y="2762250"/>
          <p14:tracePt t="208361" x="4781550" y="2794000"/>
          <p14:tracePt t="208377" x="4787900" y="2813050"/>
          <p14:tracePt t="208394" x="4787900" y="2838450"/>
          <p14:tracePt t="208411" x="4787900" y="2844800"/>
          <p14:tracePt t="208427" x="4787900" y="2857500"/>
          <p14:tracePt t="208444" x="4787900" y="2876550"/>
          <p14:tracePt t="208461" x="4787900" y="2889250"/>
          <p14:tracePt t="208478" x="4787900" y="2908300"/>
          <p14:tracePt t="208494" x="4775200" y="2921000"/>
          <p14:tracePt t="208511" x="4768850" y="2946400"/>
          <p14:tracePt t="208528" x="4756150" y="2965450"/>
          <p14:tracePt t="208546" x="4737100" y="2997200"/>
          <p14:tracePt t="208581" x="4730750" y="2997200"/>
          <p14:tracePt t="208597" x="4730750" y="3009900"/>
          <p14:tracePt t="208611" x="4718050" y="3022600"/>
          <p14:tracePt t="208628" x="4711700" y="3022600"/>
          <p14:tracePt t="208645" x="4705350" y="3041650"/>
          <p14:tracePt t="208662" x="4699000" y="3041650"/>
          <p14:tracePt t="208678" x="4686300" y="3048000"/>
          <p14:tracePt t="208695" x="4679950" y="3054350"/>
          <p14:tracePt t="208711" x="4660900" y="3067050"/>
          <p14:tracePt t="208729" x="4635500" y="3073400"/>
          <p14:tracePt t="208747" x="4603750" y="3079750"/>
          <p14:tracePt t="208761" x="4597400" y="3092450"/>
          <p14:tracePt t="208778" x="4591050" y="3092450"/>
          <p14:tracePt t="209154" x="4584700" y="3092450"/>
          <p14:tracePt t="209178" x="4578350" y="3098800"/>
          <p14:tracePt t="209405" x="4565650" y="3105150"/>
          <p14:tracePt t="209421" x="4552950" y="3105150"/>
          <p14:tracePt t="209426" x="4546600" y="3105150"/>
          <p14:tracePt t="209435" x="4533900" y="3105150"/>
          <p14:tracePt t="209445" x="4527550" y="3105150"/>
          <p14:tracePt t="209462" x="4508500" y="3105150"/>
          <p14:tracePt t="209478" x="4495800" y="3105150"/>
          <p14:tracePt t="209495" x="4489450" y="3105150"/>
          <p14:tracePt t="209512" x="4457700" y="3098800"/>
          <p14:tracePt t="209531" x="4438650" y="3092450"/>
          <p14:tracePt t="209545" x="4425950" y="3086100"/>
          <p14:tracePt t="209562" x="4419600" y="3086100"/>
          <p14:tracePt t="209578" x="4419600" y="3079750"/>
          <p14:tracePt t="209595" x="4413250" y="3073400"/>
          <p14:tracePt t="209612" x="4406900" y="3067050"/>
          <p14:tracePt t="209645" x="4394200" y="3048000"/>
          <p14:tracePt t="209662" x="4387850" y="3041650"/>
          <p14:tracePt t="209678" x="4381500" y="3022600"/>
          <p14:tracePt t="209712" x="4368800" y="3009900"/>
          <p14:tracePt t="209729" x="4368800" y="3003550"/>
          <p14:tracePt t="209746" x="4362450" y="2978150"/>
          <p14:tracePt t="209762" x="4362450" y="2965450"/>
          <p14:tracePt t="209778" x="4362450" y="2946400"/>
          <p14:tracePt t="209795" x="4362450" y="2921000"/>
          <p14:tracePt t="209812" x="4362450" y="2895600"/>
          <p14:tracePt t="209829" x="4362450" y="2876550"/>
          <p14:tracePt t="209845" x="4362450" y="2863850"/>
          <p14:tracePt t="209862" x="4362450" y="2851150"/>
          <p14:tracePt t="209879" x="4362450" y="2844800"/>
          <p14:tracePt t="209895" x="4362450" y="2825750"/>
          <p14:tracePt t="209912" x="4362450" y="2806700"/>
          <p14:tracePt t="209929" x="4362450" y="2800350"/>
          <p14:tracePt t="209946" x="4375150" y="2781300"/>
          <p14:tracePt t="209962" x="4375150" y="2768600"/>
          <p14:tracePt t="209979" x="4387850" y="2755900"/>
          <p14:tracePt t="209996" x="4387850" y="2749550"/>
          <p14:tracePt t="210012" x="4400550" y="2743200"/>
          <p14:tracePt t="210029" x="4400550" y="2736850"/>
          <p14:tracePt t="210062" x="4413250" y="2724150"/>
          <p14:tracePt t="210079" x="4419600" y="2724150"/>
          <p14:tracePt t="210095" x="4438650" y="2717800"/>
          <p14:tracePt t="210112" x="4470400" y="2711450"/>
          <p14:tracePt t="210129" x="4559300" y="2698750"/>
          <p14:tracePt t="210145" x="4584700" y="2692400"/>
          <p14:tracePt t="210162" x="4660900" y="2686050"/>
          <p14:tracePt t="210179" x="4686300" y="2686050"/>
          <p14:tracePt t="210196" x="4705350" y="2686050"/>
          <p14:tracePt t="210229" x="4724400" y="2686050"/>
          <p14:tracePt t="210246" x="4762500" y="2698750"/>
          <p14:tracePt t="210262" x="4800600" y="2724150"/>
          <p14:tracePt t="210279" x="4819650" y="2743200"/>
          <p14:tracePt t="210296" x="4851400" y="2762250"/>
          <p14:tracePt t="210301" x="4851400" y="2768600"/>
          <p14:tracePt t="210312" x="4857750" y="2774950"/>
          <p14:tracePt t="210329" x="4864100" y="2774950"/>
          <p14:tracePt t="210389" x="4864100" y="2781300"/>
          <p14:tracePt t="210403" x="4864100" y="2787650"/>
          <p14:tracePt t="210411" x="4864100" y="2794000"/>
          <p14:tracePt t="210418" x="4864100" y="2800350"/>
          <p14:tracePt t="210429" x="4864100" y="2806700"/>
          <p14:tracePt t="210446" x="4864100" y="2832100"/>
          <p14:tracePt t="210463" x="4864100" y="2863850"/>
          <p14:tracePt t="210479" x="4838700" y="2908300"/>
          <p14:tracePt t="210496" x="4819650" y="2952750"/>
          <p14:tracePt t="210513" x="4806950" y="2971800"/>
          <p14:tracePt t="210530" x="4806950" y="2990850"/>
          <p14:tracePt t="210545" x="4800600" y="2997200"/>
          <p14:tracePt t="210563" x="4794250" y="3003550"/>
          <p14:tracePt t="210646" x="4794250" y="3009900"/>
          <p14:tracePt t="210653" x="4819650" y="3022600"/>
          <p14:tracePt t="210662" x="4851400" y="3022600"/>
          <p14:tracePt t="210679" x="4940300" y="3035300"/>
          <p14:tracePt t="210696" x="5080000" y="3041650"/>
          <p14:tracePt t="210712" x="5200650" y="3067050"/>
          <p14:tracePt t="210730" x="5359400" y="3073400"/>
          <p14:tracePt t="210746" x="5422900" y="3073400"/>
          <p14:tracePt t="210762" x="5448300" y="3073400"/>
          <p14:tracePt t="210779" x="5454650" y="3073400"/>
          <p14:tracePt t="210796" x="5467350" y="3073400"/>
          <p14:tracePt t="210813" x="5480050" y="3073400"/>
          <p14:tracePt t="210830" x="5486400" y="3067050"/>
          <p14:tracePt t="210861" x="5492750" y="3060700"/>
          <p14:tracePt t="211070" x="5499100" y="3060700"/>
          <p14:tracePt t="211078" x="5511800" y="3060700"/>
          <p14:tracePt t="211086" x="5530850" y="3060700"/>
          <p14:tracePt t="211094" x="5575300" y="3060700"/>
          <p14:tracePt t="211111" x="5708650" y="3060700"/>
          <p14:tracePt t="211128" x="5892800" y="3060700"/>
          <p14:tracePt t="211144" x="6070600" y="3060700"/>
          <p14:tracePt t="211161" x="6197600" y="3060700"/>
          <p14:tracePt t="211178" x="6273800" y="3041650"/>
          <p14:tracePt t="211194" x="6280150" y="3041650"/>
          <p14:tracePt t="212542" x="6273800" y="3041650"/>
          <p14:tracePt t="212550" x="6261100" y="3035300"/>
          <p14:tracePt t="212558" x="6229350" y="3035300"/>
          <p14:tracePt t="212567" x="6203950" y="3028950"/>
          <p14:tracePt t="212584" x="6115050" y="3009900"/>
          <p14:tracePt t="212600" x="6032500" y="2997200"/>
          <p14:tracePt t="212617" x="5975350" y="2990850"/>
          <p14:tracePt t="212634" x="5949950" y="2990850"/>
          <p14:tracePt t="212651" x="5943600" y="2990850"/>
          <p14:tracePt t="212764" x="5937250" y="2990850"/>
          <p14:tracePt t="212773" x="5930900" y="2990850"/>
          <p14:tracePt t="212780" x="5924550" y="2990850"/>
          <p14:tracePt t="212797" x="5899150" y="2990850"/>
          <p14:tracePt t="212806" x="5867400" y="2990850"/>
          <p14:tracePt t="212817" x="5835650" y="2990850"/>
          <p14:tracePt t="212835" x="5759450" y="2990850"/>
          <p14:tracePt t="212851" x="5594350" y="2959100"/>
          <p14:tracePt t="212868" x="5473700" y="2933700"/>
          <p14:tracePt t="212884" x="5346700" y="2927350"/>
          <p14:tracePt t="212901" x="5270500" y="2914650"/>
          <p14:tracePt t="212917" x="5226050" y="2914650"/>
          <p14:tracePt t="212934" x="5213350" y="2914650"/>
          <p14:tracePt t="212951" x="5207000" y="2914650"/>
          <p14:tracePt t="212968" x="5194300" y="2914650"/>
          <p14:tracePt t="212984" x="5187950" y="2914650"/>
          <p14:tracePt t="213001" x="5181600" y="2914650"/>
          <p14:tracePt t="213018" x="5156200" y="2914650"/>
          <p14:tracePt t="213036" x="5099050" y="2914650"/>
          <p14:tracePt t="213051" x="5010150" y="2914650"/>
          <p14:tracePt t="213068" x="4876800" y="2914650"/>
          <p14:tracePt t="213084" x="4718050" y="2895600"/>
          <p14:tracePt t="213101" x="4629150" y="2895600"/>
          <p14:tracePt t="213117" x="4584700" y="2895600"/>
          <p14:tracePt t="213382" x="4578350" y="2895600"/>
          <p14:tracePt t="213388" x="4559300" y="2895600"/>
          <p14:tracePt t="213400" x="4552950" y="2901950"/>
          <p14:tracePt t="213416" x="4483100" y="2908300"/>
          <p14:tracePt t="213433" x="4406900" y="2908300"/>
          <p14:tracePt t="213450" x="4343400" y="2908300"/>
          <p14:tracePt t="213467" x="4292600" y="2908300"/>
          <p14:tracePt t="213483" x="4273550" y="2908300"/>
          <p14:tracePt t="213567" x="4267200" y="2908300"/>
          <p14:tracePt t="213575" x="4267200" y="2914650"/>
          <p14:tracePt t="213591" x="4260850" y="2914650"/>
          <p14:tracePt t="213615" x="4260850" y="2921000"/>
          <p14:tracePt t="213631" x="4260850" y="2927350"/>
          <p14:tracePt t="213639" x="4260850" y="2940050"/>
          <p14:tracePt t="213650" x="4260850" y="2946400"/>
          <p14:tracePt t="213667" x="4260850" y="2959100"/>
          <p14:tracePt t="213683" x="4260850" y="2965450"/>
          <p14:tracePt t="213700" x="4260850" y="2971800"/>
          <p14:tracePt t="213725" x="4260850" y="2984500"/>
          <p14:tracePt t="213773" x="4254500" y="2990850"/>
          <p14:tracePt t="213790" x="4248150" y="2997200"/>
          <p14:tracePt t="213813" x="4235450" y="3003550"/>
          <p14:tracePt t="213830" x="4216400" y="3009900"/>
          <p14:tracePt t="213838" x="4210050" y="3016250"/>
          <p14:tracePt t="213844" x="4203700" y="3022600"/>
          <p14:tracePt t="213854" x="4191000" y="3028950"/>
          <p14:tracePt t="213867" x="4184650" y="3041650"/>
          <p14:tracePt t="213884" x="4178300" y="3041650"/>
          <p14:tracePt t="214277" x="4178300" y="3048000"/>
          <p14:tracePt t="214285" x="4184650" y="3048000"/>
          <p14:tracePt t="214293" x="4197350" y="3048000"/>
          <p14:tracePt t="214303" x="4210050" y="3048000"/>
          <p14:tracePt t="214317" x="4248150" y="3048000"/>
          <p14:tracePt t="214334" x="4279900" y="3048000"/>
          <p14:tracePt t="214351" x="4318000" y="3048000"/>
          <p14:tracePt t="214368" x="4356100" y="3048000"/>
          <p14:tracePt t="214384" x="4381500" y="3048000"/>
          <p14:tracePt t="214401" x="4406900" y="3048000"/>
          <p14:tracePt t="214418" x="4438650" y="3054350"/>
          <p14:tracePt t="214435" x="4470400" y="3054350"/>
          <p14:tracePt t="214451" x="4521200" y="3067050"/>
          <p14:tracePt t="214468" x="4591050" y="3073400"/>
          <p14:tracePt t="214484" x="4667250" y="3086100"/>
          <p14:tracePt t="214501" x="4768850" y="3105150"/>
          <p14:tracePt t="214517" x="4832350" y="3105150"/>
          <p14:tracePt t="214534" x="4864100" y="3105150"/>
          <p14:tracePt t="214551" x="4870450" y="3105150"/>
          <p14:tracePt t="214568" x="4883150" y="3105150"/>
          <p14:tracePt t="214888" x="4883150" y="3098800"/>
          <p14:tracePt t="214895" x="4883150" y="3092450"/>
          <p14:tracePt t="214904" x="4883150" y="3079750"/>
          <p14:tracePt t="214912" x="4889500" y="3060700"/>
          <p14:tracePt t="214929" x="4895850" y="3016250"/>
          <p14:tracePt t="214946" x="4927600" y="2901950"/>
          <p14:tracePt t="214962" x="4978400" y="2768600"/>
          <p14:tracePt t="214979" x="5010150" y="2616200"/>
          <p14:tracePt t="214996" x="5010150" y="2527300"/>
          <p14:tracePt t="215012" x="5010150" y="2495550"/>
          <p14:tracePt t="215029" x="5010150" y="2470150"/>
          <p14:tracePt t="215046" x="5003800" y="2470150"/>
          <p14:tracePt t="215117" x="5003800" y="2463800"/>
          <p14:tracePt t="215134" x="4997450" y="2463800"/>
          <p14:tracePt t="215140" x="4984750" y="2463800"/>
          <p14:tracePt t="215157" x="4978400" y="2470150"/>
          <p14:tracePt t="215173" x="4972050" y="2476500"/>
          <p14:tracePt t="215188" x="4965700" y="2476500"/>
          <p14:tracePt t="215197" x="4965700" y="2482850"/>
          <p14:tracePt t="215212" x="4953000" y="2482850"/>
          <p14:tracePt t="215229" x="4908550" y="2482850"/>
          <p14:tracePt t="215246" x="4832350" y="2482850"/>
          <p14:tracePt t="215262" x="4705350" y="2482850"/>
          <p14:tracePt t="215279" x="4565650" y="2482850"/>
          <p14:tracePt t="215296" x="4425950" y="2495550"/>
          <p14:tracePt t="215313" x="4279900" y="2508250"/>
          <p14:tracePt t="215329" x="4171950" y="2552700"/>
          <p14:tracePt t="215346" x="4108450" y="2584450"/>
          <p14:tracePt t="215363" x="4083050" y="2609850"/>
          <p14:tracePt t="215379" x="4083050" y="2622550"/>
          <p14:tracePt t="215405" x="4083050" y="2628900"/>
          <p14:tracePt t="215429" x="4076700" y="2635250"/>
          <p14:tracePt t="215446" x="4076700" y="2641600"/>
          <p14:tracePt t="215454" x="4070350" y="2654300"/>
          <p14:tracePt t="215470" x="4057650" y="2673350"/>
          <p14:tracePt t="215486" x="4057650" y="2686050"/>
          <p14:tracePt t="215496" x="4051300" y="2705100"/>
          <p14:tracePt t="215513" x="4032250" y="2724150"/>
          <p14:tracePt t="215530" x="4032250" y="2736850"/>
          <p14:tracePt t="215547" x="4025900" y="2755900"/>
          <p14:tracePt t="215570" x="4025900" y="2762250"/>
          <p14:tracePt t="215580" x="4025900" y="2768600"/>
          <p14:tracePt t="215597" x="4025900" y="2774950"/>
          <p14:tracePt t="215613" x="4038600" y="2800350"/>
          <p14:tracePt t="215630" x="4057650" y="2838450"/>
          <p14:tracePt t="215647" x="4070350" y="2863850"/>
          <p14:tracePt t="215663" x="4095750" y="2901950"/>
          <p14:tracePt t="215680" x="4102100" y="2946400"/>
          <p14:tracePt t="215697" x="4121150" y="2959100"/>
          <p14:tracePt t="215713" x="4133850" y="2978150"/>
          <p14:tracePt t="215730" x="4140200" y="2984500"/>
          <p14:tracePt t="215877" x="4146550" y="2984500"/>
          <p14:tracePt t="215886" x="4159250" y="2984500"/>
          <p14:tracePt t="215905" x="4165600" y="2984500"/>
          <p14:tracePt t="215909" x="4184650" y="2984500"/>
          <p14:tracePt t="215921" x="4210050" y="2984500"/>
          <p14:tracePt t="215930" x="4229100" y="2984500"/>
          <p14:tracePt t="215947" x="4273550" y="2984500"/>
          <p14:tracePt t="215966" x="4337050" y="2984500"/>
          <p14:tracePt t="215982" x="4464050" y="3016250"/>
          <p14:tracePt t="215997" x="4559300" y="3022600"/>
          <p14:tracePt t="216013" x="4603750" y="3028950"/>
          <p14:tracePt t="216030" x="4629150" y="3028950"/>
          <p14:tracePt t="216047" x="4641850" y="3028950"/>
          <p14:tracePt t="216080" x="4648200" y="3028950"/>
          <p14:tracePt t="216197" x="4660900" y="3028950"/>
          <p14:tracePt t="216218" x="4673600" y="3028950"/>
          <p14:tracePt t="216224" x="4699000" y="3028950"/>
          <p14:tracePt t="216230" x="4724400" y="3016250"/>
          <p14:tracePt t="216247" x="4756150" y="3016250"/>
          <p14:tracePt t="216264" x="4800600" y="3009900"/>
          <p14:tracePt t="216280" x="4857750" y="3003550"/>
          <p14:tracePt t="216297" x="4933950" y="3003550"/>
          <p14:tracePt t="216314" x="5035550" y="3003550"/>
          <p14:tracePt t="216330" x="5137150" y="3003550"/>
          <p14:tracePt t="216347" x="5213350" y="3003550"/>
          <p14:tracePt t="216364" x="5308600" y="3003550"/>
          <p14:tracePt t="216380" x="5403850" y="3003550"/>
          <p14:tracePt t="216385" x="5435600" y="3003550"/>
          <p14:tracePt t="216397" x="5486400" y="3003550"/>
          <p14:tracePt t="216414" x="5499100" y="3003550"/>
          <p14:tracePt t="216497" x="5511800" y="3003550"/>
          <p14:tracePt t="216504" x="5518150" y="3003550"/>
          <p14:tracePt t="216513" x="5549900" y="3022600"/>
          <p14:tracePt t="216531" x="5588000" y="3048000"/>
          <p14:tracePt t="216547" x="5683250" y="3079750"/>
          <p14:tracePt t="216565" x="5759450" y="3086100"/>
          <p14:tracePt t="216580" x="5778500" y="3092450"/>
          <p14:tracePt t="216646" x="5759450" y="3092450"/>
          <p14:tracePt t="216654" x="5753100" y="3092450"/>
          <p14:tracePt t="216664" x="5734050" y="3092450"/>
          <p14:tracePt t="216681" x="5702300" y="3092450"/>
          <p14:tracePt t="216698" x="5657850" y="3092450"/>
          <p14:tracePt t="216714" x="5581650" y="3086100"/>
          <p14:tracePt t="216731" x="5505450" y="3073400"/>
          <p14:tracePt t="216747" x="5461000" y="3067050"/>
          <p14:tracePt t="216764" x="5435600" y="3067050"/>
          <p14:tracePt t="216887" x="5429250" y="3067050"/>
          <p14:tracePt t="216905" x="5422900" y="3067050"/>
          <p14:tracePt t="217201" x="5422900" y="3060700"/>
          <p14:tracePt t="217205" x="5410200" y="3048000"/>
          <p14:tracePt t="217214" x="5403850" y="3048000"/>
          <p14:tracePt t="217225" x="5391150" y="3041650"/>
          <p14:tracePt t="217242" x="5378450" y="3041650"/>
          <p14:tracePt t="217258" x="5365750" y="3028950"/>
          <p14:tracePt t="217353" x="5391150" y="3028950"/>
          <p14:tracePt t="217358" x="5422900" y="3028950"/>
          <p14:tracePt t="217368" x="5480050" y="3028950"/>
          <p14:tracePt t="217375" x="5543550" y="3028950"/>
          <p14:tracePt t="217392" x="5676900" y="3028950"/>
          <p14:tracePt t="217409" x="5829300" y="3028950"/>
          <p14:tracePt t="217425" x="5943600" y="3009900"/>
          <p14:tracePt t="217442" x="6026150" y="3003550"/>
          <p14:tracePt t="217459" x="6057900" y="2997200"/>
          <p14:tracePt t="217475" x="6064250" y="2997200"/>
          <p14:tracePt t="218431" x="6057900" y="2997200"/>
          <p14:tracePt t="218439" x="6013450" y="2997200"/>
          <p14:tracePt t="218449" x="5981700" y="3003550"/>
          <p14:tracePt t="218466" x="5842000" y="3003550"/>
          <p14:tracePt t="218482" x="5702300" y="3003550"/>
          <p14:tracePt t="218499" x="5588000" y="3003550"/>
          <p14:tracePt t="218516" x="5530850" y="3003550"/>
          <p14:tracePt t="218533" x="5505450" y="3003550"/>
          <p14:tracePt t="218570" x="5499100" y="3003550"/>
          <p14:tracePt t="218583" x="5467350" y="3003550"/>
          <p14:tracePt t="218599" x="5384800" y="3003550"/>
          <p14:tracePt t="218616" x="5257800" y="3003550"/>
          <p14:tracePt t="218633" x="5118100" y="3003550"/>
          <p14:tracePt t="218650" x="4984750" y="3003550"/>
          <p14:tracePt t="218666" x="4933950" y="3003550"/>
          <p14:tracePt t="218683" x="4914900" y="3003550"/>
          <p14:tracePt t="218720" x="4908550" y="3003550"/>
          <p14:tracePt t="218733" x="4889500" y="3003550"/>
          <p14:tracePt t="218750" x="4819650" y="3003550"/>
          <p14:tracePt t="218766" x="4762500" y="3003550"/>
          <p14:tracePt t="218783" x="4749800" y="3003550"/>
          <p14:tracePt t="218985" x="4737100" y="3003550"/>
          <p14:tracePt t="219015" x="4730750" y="3003550"/>
          <p14:tracePt t="219023" x="4711700" y="3009900"/>
          <p14:tracePt t="219033" x="4699000" y="3022600"/>
          <p14:tracePt t="219042" x="4692650" y="3022600"/>
          <p14:tracePt t="219059" x="4660900" y="3028950"/>
          <p14:tracePt t="219076" x="4597400" y="3060700"/>
          <p14:tracePt t="219093" x="4533900" y="3067050"/>
          <p14:tracePt t="219111" x="4432300" y="3092450"/>
          <p14:tracePt t="219126" x="4394200" y="3098800"/>
          <p14:tracePt t="219143" x="4381500" y="3105150"/>
          <p14:tracePt t="219176" x="4381500" y="3111500"/>
          <p14:tracePt t="219193" x="4337050" y="3111500"/>
          <p14:tracePt t="219210" x="4260850" y="3105150"/>
          <p14:tracePt t="219226" x="4140200" y="3060700"/>
          <p14:tracePt t="219243" x="4038600" y="3028950"/>
          <p14:tracePt t="219259" x="3975100" y="2997200"/>
          <p14:tracePt t="219276" x="3930650" y="2965450"/>
          <p14:tracePt t="219295" x="3911600" y="2952750"/>
          <p14:tracePt t="219309" x="3898900" y="2914650"/>
          <p14:tracePt t="219326" x="3898900" y="2857500"/>
          <p14:tracePt t="219343" x="3898900" y="2832100"/>
          <p14:tracePt t="219359" x="3898900" y="2813050"/>
          <p14:tracePt t="219376" x="3917950" y="2794000"/>
          <p14:tracePt t="219393" x="3956050" y="2774950"/>
          <p14:tracePt t="219409" x="4000500" y="2755900"/>
          <p14:tracePt t="219427" x="4051300" y="2724150"/>
          <p14:tracePt t="219443" x="4095750" y="2698750"/>
          <p14:tracePt t="219460" x="4146550" y="2673350"/>
          <p14:tracePt t="219476" x="4184650" y="2647950"/>
          <p14:tracePt t="219494" x="4210050" y="2641600"/>
          <p14:tracePt t="219510" x="4235450" y="2635250"/>
          <p14:tracePt t="219526" x="4330700" y="2616200"/>
          <p14:tracePt t="219543" x="4387850" y="2609850"/>
          <p14:tracePt t="219560" x="4451350" y="2603500"/>
          <p14:tracePt t="219577" x="4495800" y="2597150"/>
          <p14:tracePt t="219593" x="4540250" y="2597150"/>
          <p14:tracePt t="219610" x="4565650" y="2597150"/>
          <p14:tracePt t="219627" x="4597400" y="2597150"/>
          <p14:tracePt t="219643" x="4629150" y="2597150"/>
          <p14:tracePt t="219660" x="4654550" y="2597150"/>
          <p14:tracePt t="219677" x="4673600" y="2597150"/>
          <p14:tracePt t="219695" x="4692650" y="2609850"/>
          <p14:tracePt t="219727" x="4699000" y="2616200"/>
          <p14:tracePt t="219744" x="4718050" y="2628900"/>
          <p14:tracePt t="219760" x="4743450" y="2647950"/>
          <p14:tracePt t="219777" x="4775200" y="2667000"/>
          <p14:tracePt t="219793" x="4794250" y="2673350"/>
          <p14:tracePt t="219810" x="4813300" y="2673350"/>
          <p14:tracePt t="219826" x="4826000" y="2686050"/>
          <p14:tracePt t="219860" x="4832350" y="2692400"/>
          <p14:tracePt t="219877" x="4838700" y="2705100"/>
          <p14:tracePt t="219894" x="4838700" y="2717800"/>
          <p14:tracePt t="219911" x="4845050" y="2736850"/>
          <p14:tracePt t="219927" x="4845050" y="2749550"/>
          <p14:tracePt t="219943" x="4845050" y="2762250"/>
          <p14:tracePt t="219960" x="4845050" y="2787650"/>
          <p14:tracePt t="219977" x="4845050" y="2800350"/>
          <p14:tracePt t="219994" x="4838700" y="2819400"/>
          <p14:tracePt t="220010" x="4838700" y="2825750"/>
          <p14:tracePt t="220027" x="4838700" y="2832100"/>
          <p14:tracePt t="220043" x="4838700" y="2838450"/>
          <p14:tracePt t="220060" x="4832350" y="2844800"/>
          <p14:tracePt t="220077" x="4813300" y="2863850"/>
          <p14:tracePt t="220095" x="4794250" y="2870200"/>
          <p14:tracePt t="220110" x="4781550" y="2882900"/>
          <p14:tracePt t="220127" x="4762500" y="2895600"/>
          <p14:tracePt t="220144" x="4737100" y="2914650"/>
          <p14:tracePt t="220160" x="4718050" y="2927350"/>
          <p14:tracePt t="220177" x="4692650" y="2940050"/>
          <p14:tracePt t="220193" x="4679950" y="2946400"/>
          <p14:tracePt t="220227" x="4673600" y="2952750"/>
          <p14:tracePt t="220244" x="4667250" y="2952750"/>
          <p14:tracePt t="220260" x="4660900" y="2952750"/>
          <p14:tracePt t="220277" x="4654550" y="2959100"/>
          <p14:tracePt t="220362" x="4667250" y="2959100"/>
          <p14:tracePt t="220367" x="4711700" y="2959100"/>
          <p14:tracePt t="220377" x="4768850" y="2959100"/>
          <p14:tracePt t="220394" x="4908550" y="2959100"/>
          <p14:tracePt t="220410" x="5054600" y="2959100"/>
          <p14:tracePt t="220427" x="5181600" y="2959100"/>
          <p14:tracePt t="220438" x="5238750" y="2965450"/>
          <p14:tracePt t="220444" x="5276850" y="2965450"/>
          <p14:tracePt t="220460" x="5321300" y="2971800"/>
          <p14:tracePt t="220477" x="5353050" y="2984500"/>
          <p14:tracePt t="220494" x="5391150" y="2997200"/>
          <p14:tracePt t="220510" x="5435600" y="3022600"/>
          <p14:tracePt t="220527" x="5486400" y="3041650"/>
          <p14:tracePt t="220544" x="5524500" y="3054350"/>
          <p14:tracePt t="220561" x="5581650" y="3067050"/>
          <p14:tracePt t="220577" x="5645150" y="3092450"/>
          <p14:tracePt t="220594" x="5676900" y="3098800"/>
          <p14:tracePt t="220611" x="5695950" y="3098800"/>
          <p14:tracePt t="220720" x="5695950" y="3105150"/>
          <p14:tracePt t="220736" x="5695950" y="3111500"/>
          <p14:tracePt t="220759" x="5689600" y="3117850"/>
          <p14:tracePt t="220776" x="5683250" y="3117850"/>
          <p14:tracePt t="220800" x="5676900" y="3117850"/>
          <p14:tracePt t="220807" x="5664200" y="3117850"/>
          <p14:tracePt t="220818" x="5657850" y="3117850"/>
          <p14:tracePt t="220827" x="5645150" y="3117850"/>
          <p14:tracePt t="220844" x="5600700" y="3117850"/>
          <p14:tracePt t="220861" x="5562600" y="3117850"/>
          <p14:tracePt t="220878" x="5524500" y="3117850"/>
          <p14:tracePt t="220895" x="5486400" y="3111500"/>
          <p14:tracePt t="220911" x="5480050" y="3105150"/>
          <p14:tracePt t="220927" x="5467350" y="3092450"/>
          <p14:tracePt t="220945" x="5461000" y="3079750"/>
          <p14:tracePt t="220961" x="5441950" y="3060700"/>
          <p14:tracePt t="220978" x="5429250" y="3048000"/>
          <p14:tracePt t="220995" x="5403850" y="3016250"/>
          <p14:tracePt t="221011" x="5397500" y="3003550"/>
          <p14:tracePt t="221028" x="5391150" y="2984500"/>
          <p14:tracePt t="221044" x="5378450" y="2965450"/>
          <p14:tracePt t="221061" x="5372100" y="2940050"/>
          <p14:tracePt t="221078" x="5359400" y="2921000"/>
          <p14:tracePt t="221095" x="5359400" y="2889250"/>
          <p14:tracePt t="221111" x="5359400" y="2876550"/>
          <p14:tracePt t="221128" x="5359400" y="2857500"/>
          <p14:tracePt t="221145" x="5359400" y="2851150"/>
          <p14:tracePt t="221161" x="5359400" y="2838450"/>
          <p14:tracePt t="221178" x="5365750" y="2825750"/>
          <p14:tracePt t="221194" x="5378450" y="2794000"/>
          <p14:tracePt t="221211" x="5384800" y="2787650"/>
          <p14:tracePt t="221228" x="5391150" y="2781300"/>
          <p14:tracePt t="221244" x="5397500" y="2768600"/>
          <p14:tracePt t="221261" x="5403850" y="2762250"/>
          <p14:tracePt t="221278" x="5429250" y="2749550"/>
          <p14:tracePt t="221294" x="5467350" y="2717800"/>
          <p14:tracePt t="221311" x="5486400" y="2711450"/>
          <p14:tracePt t="221328" x="5499100" y="2698750"/>
          <p14:tracePt t="221345" x="5511800" y="2692400"/>
          <p14:tracePt t="221361" x="5530850" y="2686050"/>
          <p14:tracePt t="221378" x="5549900" y="2679700"/>
          <p14:tracePt t="221394" x="5575300" y="2679700"/>
          <p14:tracePt t="221411" x="5594350" y="2673350"/>
          <p14:tracePt t="221428" x="5607050" y="2673350"/>
          <p14:tracePt t="221436" x="5619750" y="2673350"/>
          <p14:tracePt t="221450" x="5632450" y="2673350"/>
          <p14:tracePt t="221461" x="5638800" y="2673350"/>
          <p14:tracePt t="221478" x="5657850" y="2673350"/>
          <p14:tracePt t="221494" x="5689600" y="2673350"/>
          <p14:tracePt t="221511" x="5721350" y="2673350"/>
          <p14:tracePt t="221528" x="5740400" y="2673350"/>
          <p14:tracePt t="221545" x="5759450" y="2673350"/>
          <p14:tracePt t="221562" x="5778500" y="2686050"/>
          <p14:tracePt t="221578" x="5797550" y="2686050"/>
          <p14:tracePt t="221595" x="5822950" y="2698750"/>
          <p14:tracePt t="221612" x="5842000" y="2705100"/>
          <p14:tracePt t="221628" x="5867400" y="2724150"/>
          <p14:tracePt t="221645" x="5880100" y="2730500"/>
          <p14:tracePt t="221662" x="5886450" y="2736850"/>
          <p14:tracePt t="221680" x="5899150" y="2749550"/>
          <p14:tracePt t="221695" x="5930900" y="2774950"/>
          <p14:tracePt t="221712" x="5949950" y="2787650"/>
          <p14:tracePt t="221728" x="5975350" y="2806700"/>
          <p14:tracePt t="221745" x="5981700" y="2813050"/>
          <p14:tracePt t="221762" x="6000750" y="2819400"/>
          <p14:tracePt t="221778" x="6013450" y="2832100"/>
          <p14:tracePt t="221795" x="6019800" y="2838450"/>
          <p14:tracePt t="221811" x="6038850" y="2857500"/>
          <p14:tracePt t="221828" x="6045200" y="2863850"/>
          <p14:tracePt t="221845" x="6051550" y="2876550"/>
          <p14:tracePt t="221862" x="6051550" y="2882900"/>
          <p14:tracePt t="221879" x="6057900" y="2901950"/>
          <p14:tracePt t="221895" x="6057900" y="2908300"/>
          <p14:tracePt t="221912" x="6057900" y="2914650"/>
          <p14:tracePt t="221928" x="6057900" y="2921000"/>
          <p14:tracePt t="221945" x="6057900" y="2933700"/>
          <p14:tracePt t="221979" x="6057900" y="2952750"/>
          <p14:tracePt t="221995" x="6051550" y="2959100"/>
          <p14:tracePt t="222012" x="6032500" y="2971800"/>
          <p14:tracePt t="222029" x="6019800" y="2978150"/>
          <p14:tracePt t="222045" x="6000750" y="2984500"/>
          <p14:tracePt t="222062" x="5988050" y="2997200"/>
          <p14:tracePt t="222080" x="5975350" y="3003550"/>
          <p14:tracePt t="222095" x="5956300" y="3009900"/>
          <p14:tracePt t="222129" x="5949950" y="3016250"/>
          <p14:tracePt t="222152" x="5937250" y="3016250"/>
          <p14:tracePt t="222169" x="5924550" y="3022600"/>
          <p14:tracePt t="222192" x="5911850" y="3022600"/>
          <p14:tracePt t="222208" x="5899150" y="3028950"/>
          <p14:tracePt t="222219" x="5886450" y="3028950"/>
          <p14:tracePt t="222229" x="5880100" y="3035300"/>
          <p14:tracePt t="222245" x="5842000" y="3035300"/>
          <p14:tracePt t="222262" x="5797550" y="3035300"/>
          <p14:tracePt t="222279" x="5759450" y="3035300"/>
          <p14:tracePt t="222295" x="5740400" y="3035300"/>
          <p14:tracePt t="222312" x="5715000" y="3035300"/>
          <p14:tracePt t="222329" x="5695950" y="3035300"/>
          <p14:tracePt t="222346" x="5683250" y="3035300"/>
          <p14:tracePt t="222362" x="5657850" y="3035300"/>
          <p14:tracePt t="222379" x="5638800" y="3035300"/>
          <p14:tracePt t="222395" x="5588000" y="3035300"/>
          <p14:tracePt t="222412" x="5549900" y="3035300"/>
          <p14:tracePt t="222429" x="5499100" y="3035300"/>
          <p14:tracePt t="222434" x="5492750" y="3035300"/>
          <p14:tracePt t="222445" x="5473700" y="3035300"/>
          <p14:tracePt t="222462" x="5441950" y="3016250"/>
          <p14:tracePt t="222480" x="5422900" y="3009900"/>
          <p14:tracePt t="222496" x="5403850" y="2997200"/>
          <p14:tracePt t="222513" x="5391150" y="2990850"/>
          <p14:tracePt t="222529" x="5372100" y="2971800"/>
          <p14:tracePt t="222546" x="5359400" y="2965450"/>
          <p14:tracePt t="222562" x="5340350" y="2946400"/>
          <p14:tracePt t="222579" x="5321300" y="2927350"/>
          <p14:tracePt t="222596" x="5302250" y="2908300"/>
          <p14:tracePt t="222613" x="5289550" y="2882900"/>
          <p14:tracePt t="222629" x="5276850" y="2863850"/>
          <p14:tracePt t="222646" x="5276850" y="2844800"/>
          <p14:tracePt t="222663" x="5276850" y="2838450"/>
          <p14:tracePt t="222680" x="5276850" y="2794000"/>
          <p14:tracePt t="222696" x="5276850" y="2774950"/>
          <p14:tracePt t="222712" x="5289550" y="2749550"/>
          <p14:tracePt t="222729" x="5302250" y="2730500"/>
          <p14:tracePt t="222746" x="5308600" y="2724150"/>
          <p14:tracePt t="222763" x="5321300" y="2705100"/>
          <p14:tracePt t="222779" x="5353050" y="2698750"/>
          <p14:tracePt t="222796" x="5384800" y="2679700"/>
          <p14:tracePt t="222812" x="5435600" y="2667000"/>
          <p14:tracePt t="222829" x="5486400" y="2654300"/>
          <p14:tracePt t="222846" x="5530850" y="2647950"/>
          <p14:tracePt t="222863" x="5575300" y="2647950"/>
          <p14:tracePt t="222880" x="5632450" y="2647950"/>
          <p14:tracePt t="222896" x="5657850" y="2647950"/>
          <p14:tracePt t="222913" x="5689600" y="2647950"/>
          <p14:tracePt t="222929" x="5708650" y="2647950"/>
          <p14:tracePt t="222946" x="5734050" y="2647950"/>
          <p14:tracePt t="222963" x="5765800" y="2647950"/>
          <p14:tracePt t="222979" x="5816600" y="2647950"/>
          <p14:tracePt t="222996" x="5886450" y="2647950"/>
          <p14:tracePt t="223013" x="5949950" y="2654300"/>
          <p14:tracePt t="223029" x="6007100" y="2660650"/>
          <p14:tracePt t="223046" x="6038850" y="2667000"/>
          <p14:tracePt t="223065" x="6064250" y="2673350"/>
          <p14:tracePt t="223081" x="6070600" y="2679700"/>
          <p14:tracePt t="223096" x="6096000" y="2692400"/>
          <p14:tracePt t="223113" x="6108700" y="2698750"/>
          <p14:tracePt t="223129" x="6115050" y="2711450"/>
          <p14:tracePt t="223146" x="6127750" y="2717800"/>
          <p14:tracePt t="223163" x="6134100" y="2724150"/>
          <p14:tracePt t="223179" x="6140450" y="2736850"/>
          <p14:tracePt t="223196" x="6146800" y="2762250"/>
          <p14:tracePt t="223213" x="6153150" y="2787650"/>
          <p14:tracePt t="223230" x="6153150" y="2832100"/>
          <p14:tracePt t="223246" x="6153150" y="2857500"/>
          <p14:tracePt t="223263" x="6153150" y="2882900"/>
          <p14:tracePt t="223279" x="6153150" y="2908300"/>
          <p14:tracePt t="223296" x="6153150" y="2914650"/>
          <p14:tracePt t="223313" x="6146800" y="2940050"/>
          <p14:tracePt t="223346" x="6140450" y="2952750"/>
          <p14:tracePt t="223363" x="6121400" y="2965450"/>
          <p14:tracePt t="223379" x="6096000" y="2978150"/>
          <p14:tracePt t="223397" x="6064250" y="2997200"/>
          <p14:tracePt t="223413" x="6013450" y="3003550"/>
          <p14:tracePt t="223422" x="5994400" y="3009900"/>
          <p14:tracePt t="223430" x="5969000" y="3022600"/>
          <p14:tracePt t="223446" x="5956300" y="3022600"/>
          <p14:tracePt t="223465" x="5937250" y="3028950"/>
          <p14:tracePt t="223497" x="5930900" y="3028950"/>
          <p14:tracePt t="223523" x="5924550" y="3028950"/>
          <p14:tracePt t="223556" x="5911850" y="3028950"/>
          <p14:tracePt t="223564" x="5892800" y="3028950"/>
          <p14:tracePt t="223572" x="5873750" y="3028950"/>
          <p14:tracePt t="223580" x="5842000" y="3028950"/>
          <p14:tracePt t="223596" x="5784850" y="3028950"/>
          <p14:tracePt t="223613" x="5734050" y="3028950"/>
          <p14:tracePt t="223630" x="5715000" y="3028950"/>
          <p14:tracePt t="223849" x="5708650" y="3028950"/>
          <p14:tracePt t="223873" x="5702300" y="3028950"/>
          <p14:tracePt t="224076" x="5695950" y="3028950"/>
          <p14:tracePt t="228605" x="5689600" y="3041650"/>
          <p14:tracePt t="228611" x="5683250" y="3041650"/>
          <p14:tracePt t="228623" x="5683250" y="3048000"/>
          <p14:tracePt t="228632" x="5683250" y="3054350"/>
          <p14:tracePt t="228649" x="5670550" y="3073400"/>
          <p14:tracePt t="228666" x="5664200" y="3079750"/>
          <p14:tracePt t="228739" x="5657850" y="3086100"/>
          <p14:tracePt t="229412" x="5664200" y="3086100"/>
          <p14:tracePt t="229443" x="5670550" y="3086100"/>
          <p14:tracePt t="229502" x="5676900" y="3079750"/>
          <p14:tracePt t="229702" x="5683250" y="3073400"/>
          <p14:tracePt t="230389" x="5695950" y="3073400"/>
          <p14:tracePt t="230398" x="5715000" y="3073400"/>
          <p14:tracePt t="230404" x="5734050" y="3073400"/>
          <p14:tracePt t="230413" x="5740400" y="3073400"/>
          <p14:tracePt t="230429" x="5746750" y="3073400"/>
          <p14:tracePt t="230446" x="5753100" y="3073400"/>
          <p14:tracePt t="230549" x="5746750" y="3073400"/>
          <p14:tracePt t="230556" x="5734050" y="3073400"/>
          <p14:tracePt t="230567" x="5721350" y="3073400"/>
          <p14:tracePt t="230579" x="5689600" y="3067050"/>
          <p14:tracePt t="230652" x="5715000" y="3067050"/>
          <p14:tracePt t="230660" x="5740400" y="3073400"/>
          <p14:tracePt t="230669" x="5759450" y="3079750"/>
          <p14:tracePt t="230679" x="5791200" y="3086100"/>
          <p14:tracePt t="230696" x="5816600" y="3092450"/>
          <p14:tracePt t="230713" x="5829300" y="3092450"/>
          <p14:tracePt t="230773" x="5829300" y="3098800"/>
          <p14:tracePt t="230884" x="5829300" y="3105150"/>
          <p14:tracePt t="230893" x="5829300" y="3111500"/>
          <p14:tracePt t="230902" x="5829300" y="3124200"/>
          <p14:tracePt t="230913" x="5829300" y="3136900"/>
          <p14:tracePt t="230929" x="5829300" y="3181350"/>
          <p14:tracePt t="230947" x="5829300" y="3219450"/>
          <p14:tracePt t="230965" x="5829300" y="3302000"/>
          <p14:tracePt t="230980" x="5835650" y="3359150"/>
          <p14:tracePt t="230996" x="5835650" y="3429000"/>
          <p14:tracePt t="231013" x="5810250" y="3486150"/>
          <p14:tracePt t="231030" x="5759450" y="3543300"/>
          <p14:tracePt t="231046" x="5695950" y="3594100"/>
          <p14:tracePt t="231063" x="5619750" y="3632200"/>
          <p14:tracePt t="231080" x="5499100" y="3670300"/>
          <p14:tracePt t="231096" x="5264150" y="3714750"/>
          <p14:tracePt t="231113" x="4775200" y="3765550"/>
          <p14:tracePt t="231130" x="4108450" y="3765550"/>
          <p14:tracePt t="231146" x="3651250" y="3765550"/>
          <p14:tracePt t="231163" x="3321050" y="3765550"/>
          <p14:tracePt t="231180" x="3276600" y="3765550"/>
          <p14:tracePt t="231279" x="3257550" y="3765550"/>
          <p14:tracePt t="231286" x="3251200" y="3765550"/>
          <p14:tracePt t="231296" x="3225800" y="3752850"/>
          <p14:tracePt t="231313" x="3168650" y="3714750"/>
          <p14:tracePt t="231330" x="3117850" y="3676650"/>
          <p14:tracePt t="231347" x="3054350" y="3644900"/>
          <p14:tracePt t="231363" x="2990850" y="3606800"/>
          <p14:tracePt t="231380" x="2914650" y="3575050"/>
          <p14:tracePt t="231397" x="2844800" y="3556000"/>
          <p14:tracePt t="231413" x="2755900" y="3549650"/>
          <p14:tracePt t="231430" x="2717800" y="3543300"/>
          <p14:tracePt t="231447" x="2679700" y="3536950"/>
          <p14:tracePt t="231463" x="2641600" y="3536950"/>
          <p14:tracePt t="231480" x="2597150" y="3536950"/>
          <p14:tracePt t="231497" x="2533650" y="3536950"/>
          <p14:tracePt t="231514" x="2457450" y="3536950"/>
          <p14:tracePt t="231530" x="2387600" y="3517900"/>
          <p14:tracePt t="231549" x="2349500" y="3517900"/>
          <p14:tracePt t="231599" x="2349500" y="3511550"/>
          <p14:tracePt t="231613" x="2368550" y="3511550"/>
          <p14:tracePt t="231621" x="2413000" y="3511550"/>
          <p14:tracePt t="231630" x="2489200" y="3530600"/>
          <p14:tracePt t="231647" x="2647950" y="3543300"/>
          <p14:tracePt t="231664" x="2819400" y="3575050"/>
          <p14:tracePt t="231680" x="2952750" y="3587750"/>
          <p14:tracePt t="231697" x="3041650" y="3606800"/>
          <p14:tracePt t="231714" x="3130550" y="3613150"/>
          <p14:tracePt t="231730" x="3168650" y="3619500"/>
          <p14:tracePt t="231747" x="3200400" y="3619500"/>
          <p14:tracePt t="231821" x="3194050" y="3619500"/>
          <p14:tracePt t="231829" x="3187700" y="3619500"/>
          <p14:tracePt t="231836" x="3175000" y="3619500"/>
          <p14:tracePt t="231847" x="3162300" y="3619500"/>
          <p14:tracePt t="231864" x="3136900" y="3619500"/>
          <p14:tracePt t="231881" x="3092450" y="3619500"/>
          <p14:tracePt t="231897" x="3054350" y="3619500"/>
          <p14:tracePt t="231914" x="3022600" y="3619500"/>
          <p14:tracePt t="231931" x="2965450" y="3619500"/>
          <p14:tracePt t="231947" x="2914650" y="3619500"/>
          <p14:tracePt t="231964" x="2762250" y="3606800"/>
          <p14:tracePt t="231980" x="2635250" y="3594100"/>
          <p14:tracePt t="231997" x="2482850" y="3556000"/>
          <p14:tracePt t="232014" x="2343150" y="3543300"/>
          <p14:tracePt t="232031" x="2235200" y="3524250"/>
          <p14:tracePt t="232047" x="2178050" y="3517900"/>
          <p14:tracePt t="232064" x="2146300" y="3517900"/>
          <p14:tracePt t="232081" x="2114550" y="3517900"/>
          <p14:tracePt t="232097" x="2089150" y="3517900"/>
          <p14:tracePt t="232114" x="2051050" y="3524250"/>
          <p14:tracePt t="232131" x="2038350" y="3530600"/>
          <p14:tracePt t="232166" x="2076450" y="3549650"/>
          <p14:tracePt t="232181" x="2209800" y="3575050"/>
          <p14:tracePt t="232197" x="2374900" y="3594100"/>
          <p14:tracePt t="232214" x="2546350" y="3594100"/>
          <p14:tracePt t="232231" x="2711450" y="3594100"/>
          <p14:tracePt t="232247" x="2901950" y="3594100"/>
          <p14:tracePt t="232264" x="3079750" y="3594100"/>
          <p14:tracePt t="232281" x="3238500" y="3594100"/>
          <p14:tracePt t="232297" x="3346450" y="3594100"/>
          <p14:tracePt t="232314" x="3403600" y="3594100"/>
          <p14:tracePt t="232331" x="3460750" y="3594100"/>
          <p14:tracePt t="232350" x="3600450" y="3606800"/>
          <p14:tracePt t="232364" x="3727450" y="3613150"/>
          <p14:tracePt t="232381" x="3898900" y="3632200"/>
          <p14:tracePt t="232398" x="4070350" y="3632200"/>
          <p14:tracePt t="232414" x="4197350" y="3632200"/>
          <p14:tracePt t="232431" x="4254500" y="3632200"/>
          <p14:tracePt t="232448" x="4292600" y="3632200"/>
          <p14:tracePt t="232664" x="4324350" y="3632200"/>
          <p14:tracePt t="232671" x="4349750" y="3632200"/>
          <p14:tracePt t="232681" x="4387850" y="3632200"/>
          <p14:tracePt t="232698" x="4457700" y="3625850"/>
          <p14:tracePt t="232714" x="4565650" y="3625850"/>
          <p14:tracePt t="232733" x="4724400" y="3625850"/>
          <p14:tracePt t="232750" x="4832350" y="3625850"/>
          <p14:tracePt t="232765" x="4908550" y="3625850"/>
          <p14:tracePt t="232781" x="4946650" y="3613150"/>
          <p14:tracePt t="232798" x="4953000" y="3606800"/>
          <p14:tracePt t="233240" x="4946650" y="3606800"/>
          <p14:tracePt t="233254" x="4933950" y="3606800"/>
          <p14:tracePt t="233277" x="4927600" y="3606800"/>
          <p14:tracePt t="233293" x="4921250" y="3606800"/>
          <p14:tracePt t="233303" x="4908550" y="3606800"/>
          <p14:tracePt t="233312" x="4895850" y="3606800"/>
          <p14:tracePt t="233321" x="4883150" y="3606800"/>
          <p14:tracePt t="233331" x="4851400" y="3606800"/>
          <p14:tracePt t="233348" x="4775200" y="3606800"/>
          <p14:tracePt t="233364" x="4679950" y="3606800"/>
          <p14:tracePt t="233381" x="4527550" y="3606800"/>
          <p14:tracePt t="233398" x="4476750" y="3606800"/>
          <p14:tracePt t="233414" x="4419600" y="3606800"/>
          <p14:tracePt t="233431" x="4368800" y="3594100"/>
          <p14:tracePt t="233448" x="4349750" y="3594100"/>
          <p14:tracePt t="233465" x="4324350" y="3587750"/>
          <p14:tracePt t="233481" x="4318000" y="3581400"/>
          <p14:tracePt t="233498" x="4298950" y="3568700"/>
          <p14:tracePt t="233515" x="4273550" y="3562350"/>
          <p14:tracePt t="233531" x="4260850" y="3543300"/>
          <p14:tracePt t="233548" x="4241800" y="3530600"/>
          <p14:tracePt t="233564" x="4241800" y="3524250"/>
          <p14:tracePt t="233581" x="4241800" y="3517900"/>
          <p14:tracePt t="233598" x="4241800" y="3505200"/>
          <p14:tracePt t="233614" x="4241800" y="3498850"/>
          <p14:tracePt t="233631" x="4241800" y="3479800"/>
          <p14:tracePt t="233648" x="4241800" y="3467100"/>
          <p14:tracePt t="233665" x="4241800" y="3448050"/>
          <p14:tracePt t="233681" x="4248150" y="3429000"/>
          <p14:tracePt t="233698" x="4254500" y="3403600"/>
          <p14:tracePt t="233715" x="4267200" y="3390900"/>
          <p14:tracePt t="233731" x="4279900" y="3378200"/>
          <p14:tracePt t="233748" x="4298950" y="3359150"/>
          <p14:tracePt t="233765" x="4337050" y="3327400"/>
          <p14:tracePt t="233781" x="4356100" y="3302000"/>
          <p14:tracePt t="233798" x="4368800" y="3282950"/>
          <p14:tracePt t="233814" x="4381500" y="3270250"/>
          <p14:tracePt t="233831" x="4400550" y="3251200"/>
          <p14:tracePt t="233848" x="4419600" y="3238500"/>
          <p14:tracePt t="233865" x="4451350" y="3219450"/>
          <p14:tracePt t="233881" x="4483100" y="3206750"/>
          <p14:tracePt t="233898" x="4527550" y="3187700"/>
          <p14:tracePt t="233915" x="4552950" y="3181350"/>
          <p14:tracePt t="233934" x="4578350" y="3181350"/>
          <p14:tracePt t="233948" x="4610100" y="3162300"/>
          <p14:tracePt t="233965" x="4673600" y="3149600"/>
          <p14:tracePt t="233981" x="4718050" y="3130550"/>
          <p14:tracePt t="233998" x="4749800" y="3124200"/>
          <p14:tracePt t="234015" x="4781550" y="3117850"/>
          <p14:tracePt t="234032" x="4813300" y="3117850"/>
          <p14:tracePt t="234048" x="4845050" y="3111500"/>
          <p14:tracePt t="234065" x="4864100" y="3111500"/>
          <p14:tracePt t="234081" x="4889500" y="3111500"/>
          <p14:tracePt t="234086" x="4908550" y="3111500"/>
          <p14:tracePt t="234098" x="4914900" y="3111500"/>
          <p14:tracePt t="234115" x="4921250" y="3111500"/>
          <p14:tracePt t="234132" x="4946650" y="3111500"/>
          <p14:tracePt t="234150" x="4991100" y="3111500"/>
          <p14:tracePt t="234165" x="5029200" y="3111500"/>
          <p14:tracePt t="234182" x="5086350" y="3124200"/>
          <p14:tracePt t="234198" x="5118100" y="3130550"/>
          <p14:tracePt t="234215" x="5143500" y="3136900"/>
          <p14:tracePt t="234249" x="5156200" y="3143250"/>
          <p14:tracePt t="234265" x="5162550" y="3149600"/>
          <p14:tracePt t="234282" x="5162550" y="3155950"/>
          <p14:tracePt t="234299" x="5168900" y="3168650"/>
          <p14:tracePt t="234315" x="5168900" y="3187700"/>
          <p14:tracePt t="234332" x="5168900" y="3206750"/>
          <p14:tracePt t="234349" x="5181600" y="3244850"/>
          <p14:tracePt t="234365" x="5181600" y="3270250"/>
          <p14:tracePt t="234382" x="5181600" y="3282950"/>
          <p14:tracePt t="234398" x="5181600" y="3308350"/>
          <p14:tracePt t="234415" x="5181600" y="3340100"/>
          <p14:tracePt t="234432" x="5181600" y="3365500"/>
          <p14:tracePt t="234449" x="5168900" y="3384550"/>
          <p14:tracePt t="234465" x="5162550" y="3409950"/>
          <p14:tracePt t="234482" x="5137150" y="3429000"/>
          <p14:tracePt t="234498" x="5111750" y="3454400"/>
          <p14:tracePt t="234515" x="5099050" y="3473450"/>
          <p14:tracePt t="234534" x="5073650" y="3517900"/>
          <p14:tracePt t="234551" x="5041900" y="3549650"/>
          <p14:tracePt t="234565" x="5029200" y="3562350"/>
          <p14:tracePt t="234582" x="5010150" y="3581400"/>
          <p14:tracePt t="234599" x="4997450" y="3587750"/>
          <p14:tracePt t="234615" x="4972050" y="3606800"/>
          <p14:tracePt t="234632" x="4953000" y="3613150"/>
          <p14:tracePt t="234649" x="4927600" y="3613150"/>
          <p14:tracePt t="234666" x="4908550" y="3613150"/>
          <p14:tracePt t="234682" x="4889500" y="3625850"/>
          <p14:tracePt t="234699" x="4883150" y="3625850"/>
          <p14:tracePt t="234715" x="4870450" y="3625850"/>
          <p14:tracePt t="234777" x="4864100" y="3632200"/>
          <p14:tracePt t="234888" x="4857750" y="3632200"/>
          <p14:tracePt t="234920" x="4851400" y="3632200"/>
          <p14:tracePt t="234945" x="4832350" y="3638550"/>
          <p14:tracePt t="234952" x="4826000" y="3638550"/>
          <p14:tracePt t="234958" x="4800600" y="3644900"/>
          <p14:tracePt t="234970" x="4781550" y="3644900"/>
          <p14:tracePt t="234982" x="4743450" y="3657600"/>
          <p14:tracePt t="234999" x="4711700" y="3657600"/>
          <p14:tracePt t="235015" x="4692650" y="3657600"/>
          <p14:tracePt t="235446" x="4718050" y="3657600"/>
          <p14:tracePt t="235457" x="4794250" y="3651250"/>
          <p14:tracePt t="235462" x="4889500" y="3644900"/>
          <p14:tracePt t="235473" x="4984750" y="3644900"/>
          <p14:tracePt t="235486" x="5168900" y="3606800"/>
          <p14:tracePt t="235503" x="5276850" y="3594100"/>
          <p14:tracePt t="235520" x="5321300" y="3575050"/>
          <p14:tracePt t="235537" x="5327650" y="3575050"/>
          <p14:tracePt t="235625" x="5314950" y="3575050"/>
          <p14:tracePt t="235632" x="5295900" y="3575050"/>
          <p14:tracePt t="235641" x="5270500" y="3575050"/>
          <p14:tracePt t="235653" x="5213350" y="3575050"/>
          <p14:tracePt t="235670" x="5175250" y="3575050"/>
          <p14:tracePt t="235687" x="5149850" y="3575050"/>
          <p14:tracePt t="235704" x="5118100" y="3575050"/>
          <p14:tracePt t="235720" x="5086350" y="3575050"/>
          <p14:tracePt t="235737" x="5035550" y="3587750"/>
          <p14:tracePt t="235754" x="4991100" y="3587750"/>
          <p14:tracePt t="235771" x="4946650" y="3594100"/>
          <p14:tracePt t="235787" x="4902200" y="3594100"/>
          <p14:tracePt t="235804" x="4883150" y="3594100"/>
          <p14:tracePt t="235820" x="4870450" y="3594100"/>
          <p14:tracePt t="236690" x="4864100" y="3600450"/>
          <p14:tracePt t="236697" x="4864100" y="3606800"/>
          <p14:tracePt t="236703" x="4864100" y="3613150"/>
          <p14:tracePt t="236712" x="4864100" y="3619500"/>
          <p14:tracePt t="236727" x="4864100" y="3625850"/>
          <p14:tracePt t="236744" x="4864100" y="3632200"/>
          <p14:tracePt t="236761" x="4864100" y="3644900"/>
          <p14:tracePt t="236778" x="4864100" y="3651250"/>
          <p14:tracePt t="237056" x="4857750" y="3651250"/>
          <p14:tracePt t="239563" x="4851400" y="3651250"/>
          <p14:tracePt t="239568" x="4838700" y="3651250"/>
          <p14:tracePt t="239577" x="4787900" y="3644900"/>
          <p14:tracePt t="239587" x="4730750" y="3638550"/>
          <p14:tracePt t="239604" x="4622800" y="3594100"/>
          <p14:tracePt t="239620" x="4438650" y="3543300"/>
          <p14:tracePt t="239637" x="4152900" y="3448050"/>
          <p14:tracePt t="239654" x="3746500" y="3340100"/>
          <p14:tracePt t="239671" x="3270250" y="3206750"/>
          <p14:tracePt t="239676" x="3054350" y="3143250"/>
          <p14:tracePt t="239687" x="2851150" y="3098800"/>
          <p14:tracePt t="239704" x="2755900" y="3086100"/>
          <p14:tracePt t="239720" x="2736850" y="3079750"/>
          <p14:tracePt t="239737" x="2736850" y="3073400"/>
          <p14:tracePt t="239786" x="2730500" y="3073400"/>
          <p14:tracePt t="239800" x="2717800" y="3073400"/>
          <p14:tracePt t="239816" x="2711450" y="3073400"/>
          <p14:tracePt t="239832" x="2705100" y="3073400"/>
          <p14:tracePt t="239842" x="2698750" y="3073400"/>
          <p14:tracePt t="239945" x="2686050" y="3073400"/>
          <p14:tracePt t="239963" x="2679700" y="3073400"/>
          <p14:tracePt t="240001" x="2667000" y="3073400"/>
          <p14:tracePt t="240010" x="2660650" y="3073400"/>
          <p14:tracePt t="240088" x="2654300" y="3067050"/>
          <p14:tracePt t="240235" x="2647950" y="3060700"/>
          <p14:tracePt t="240251" x="2628900" y="3048000"/>
          <p14:tracePt t="240260" x="2622550" y="3048000"/>
          <p14:tracePt t="240274" x="2603500" y="3035300"/>
          <p14:tracePt t="240288" x="2584450" y="3022600"/>
          <p14:tracePt t="240304" x="2565400" y="3009900"/>
          <p14:tracePt t="240321" x="2546350" y="2997200"/>
          <p14:tracePt t="240338" x="2533650" y="2997200"/>
          <p14:tracePt t="240475" x="2527300" y="2990850"/>
          <p14:tracePt t="240505" x="2527300" y="2978150"/>
          <p14:tracePt t="240536" x="2527300" y="2971800"/>
          <p14:tracePt t="240553" x="2520950" y="2959100"/>
          <p14:tracePt t="240593" x="2514600" y="2959100"/>
          <p14:tracePt t="240604" x="2495550" y="2952750"/>
          <p14:tracePt t="240612" x="2489200" y="2952750"/>
          <p14:tracePt t="240621" x="2476500" y="2952750"/>
          <p14:tracePt t="240638" x="2419350" y="2946400"/>
          <p14:tracePt t="240656" x="2368550" y="2940050"/>
          <p14:tracePt t="240673" x="2336800" y="2933700"/>
          <p14:tracePt t="240688" x="2311400" y="2921000"/>
          <p14:tracePt t="240705" x="2279650" y="2921000"/>
          <p14:tracePt t="240722" x="2266950" y="2921000"/>
          <p14:tracePt t="240738" x="2254250" y="2921000"/>
          <p14:tracePt t="240755" x="2247900" y="2921000"/>
          <p14:tracePt t="240796" x="2235200" y="2921000"/>
          <p14:tracePt t="240805" x="2228850" y="2921000"/>
          <p14:tracePt t="240822" x="2209800" y="2921000"/>
          <p14:tracePt t="240838" x="2178050" y="2921000"/>
          <p14:tracePt t="240855" x="2120900" y="2927350"/>
          <p14:tracePt t="240871" x="2057400" y="2946400"/>
          <p14:tracePt t="240888" x="2044700" y="2952750"/>
          <p14:tracePt t="241025" x="2051050" y="2952750"/>
          <p14:tracePt t="241036" x="2095500" y="2952750"/>
          <p14:tracePt t="241043" x="2127250" y="2952750"/>
          <p14:tracePt t="241056" x="2178050" y="2946400"/>
          <p14:tracePt t="241072" x="2387600" y="2927350"/>
          <p14:tracePt t="241088" x="2584450" y="2927350"/>
          <p14:tracePt t="241105" x="2844800" y="2927350"/>
          <p14:tracePt t="241122" x="3149600" y="2927350"/>
          <p14:tracePt t="241138" x="3397250" y="2927350"/>
          <p14:tracePt t="241155" x="3606800" y="2927350"/>
          <p14:tracePt t="241172" x="3721100" y="2927350"/>
          <p14:tracePt t="241188" x="3790950" y="2927350"/>
          <p14:tracePt t="241205" x="3822700" y="2927350"/>
          <p14:tracePt t="241222" x="3835400" y="2927350"/>
          <p14:tracePt t="241239" x="3860800" y="2927350"/>
          <p14:tracePt t="241256" x="3886200" y="2914650"/>
          <p14:tracePt t="241272" x="3968750" y="2914650"/>
          <p14:tracePt t="241289" x="4032250" y="2914650"/>
          <p14:tracePt t="241305" x="4102100" y="2914650"/>
          <p14:tracePt t="241322" x="4152900" y="2914650"/>
          <p14:tracePt t="241339" x="4184650" y="2914650"/>
          <p14:tracePt t="241356" x="4197350" y="2914650"/>
          <p14:tracePt t="241372" x="4210050" y="2914650"/>
          <p14:tracePt t="241389" x="4229100" y="2914650"/>
          <p14:tracePt t="241406" x="4254500" y="2914650"/>
          <p14:tracePt t="241422" x="4311650" y="2914650"/>
          <p14:tracePt t="241439" x="4406900" y="2914650"/>
          <p14:tracePt t="241455" x="4514850" y="2914650"/>
          <p14:tracePt t="241472" x="4711700" y="2914650"/>
          <p14:tracePt t="241489" x="4813300" y="2914650"/>
          <p14:tracePt t="241505" x="4845050" y="2914650"/>
          <p14:tracePt t="241522" x="4864100" y="2908300"/>
          <p14:tracePt t="241539" x="4870450" y="2908300"/>
          <p14:tracePt t="241890" x="4819650" y="2908300"/>
          <p14:tracePt t="241902" x="4756150" y="2908300"/>
          <p14:tracePt t="241906" x="4616450" y="2908300"/>
          <p14:tracePt t="241913" x="4464050" y="2908300"/>
          <p14:tracePt t="241930" x="3962400" y="2908300"/>
          <p14:tracePt t="241947" x="3467100" y="2908300"/>
          <p14:tracePt t="241963" x="3054350" y="2908300"/>
          <p14:tracePt t="241980" x="2800350" y="2908300"/>
          <p14:tracePt t="241997" x="2590800" y="2908300"/>
          <p14:tracePt t="242014" x="2381250" y="2908300"/>
          <p14:tracePt t="242030" x="2203450" y="2908300"/>
          <p14:tracePt t="242047" x="2044700" y="2908300"/>
          <p14:tracePt t="242064" x="1860550" y="2908300"/>
          <p14:tracePt t="242080" x="1612900" y="2908300"/>
          <p14:tracePt t="242097" x="1460500" y="2908300"/>
          <p14:tracePt t="242114" x="1397000" y="2908300"/>
          <p14:tracePt t="242130" x="1384300" y="2908300"/>
          <p14:tracePt t="242269" x="1371600" y="2908300"/>
          <p14:tracePt t="242276" x="1339850" y="2908300"/>
          <p14:tracePt t="242283" x="1308100" y="2908300"/>
          <p14:tracePt t="242297" x="1181100" y="2908300"/>
          <p14:tracePt t="242314" x="1054100" y="2908300"/>
          <p14:tracePt t="242330" x="958850" y="2908300"/>
          <p14:tracePt t="242347" x="920750" y="2908300"/>
          <p14:tracePt t="242364" x="914400" y="2908300"/>
          <p14:tracePt t="242380" x="908050" y="2901950"/>
          <p14:tracePt t="242554" x="908050" y="2946400"/>
          <p14:tracePt t="242562" x="908050" y="2990850"/>
          <p14:tracePt t="242570" x="882650" y="3054350"/>
          <p14:tracePt t="242581" x="869950" y="3117850"/>
          <p14:tracePt t="242597" x="825500" y="3232150"/>
          <p14:tracePt t="242614" x="800100" y="3314700"/>
          <p14:tracePt t="242631" x="774700" y="3365500"/>
          <p14:tracePt t="242647" x="755650" y="3403600"/>
          <p14:tracePt t="242664" x="736600" y="3435350"/>
          <p14:tracePt t="242681" x="723900" y="3460750"/>
          <p14:tracePt t="242697" x="723900" y="3479800"/>
          <p14:tracePt t="242836" x="730250" y="3479800"/>
          <p14:tracePt t="242842" x="755650" y="3448050"/>
          <p14:tracePt t="242852" x="787400" y="3403600"/>
          <p14:tracePt t="242864" x="901700" y="3244850"/>
          <p14:tracePt t="242881" x="1060450" y="3041650"/>
          <p14:tracePt t="242897" x="1327150" y="2781300"/>
          <p14:tracePt t="242914" x="1733550" y="2520950"/>
          <p14:tracePt t="242931" x="2146300" y="2317750"/>
          <p14:tracePt t="242948" x="2514600" y="2159000"/>
          <p14:tracePt t="242964" x="2698750" y="2076450"/>
          <p14:tracePt t="242981" x="2736850" y="2051050"/>
          <p14:tracePt t="242998" x="2749550" y="2038350"/>
          <p14:tracePt t="243014" x="2749550" y="2025650"/>
          <p14:tracePt t="243031" x="2717800" y="1993900"/>
          <p14:tracePt t="243048" x="2705100" y="1987550"/>
          <p14:tracePt t="243066" x="2698750" y="1987550"/>
          <p14:tracePt t="243081" x="2692400" y="1987550"/>
          <p14:tracePt t="243107" x="2679700" y="1987550"/>
          <p14:tracePt t="243114" x="2673350" y="1987550"/>
          <p14:tracePt t="243179" x="2673350" y="1993900"/>
          <p14:tracePt t="243187" x="2679700" y="1993900"/>
          <p14:tracePt t="243203" x="2692400" y="1993900"/>
          <p14:tracePt t="243212" x="2698750" y="1981200"/>
          <p14:tracePt t="243222" x="2711450" y="1955800"/>
          <p14:tracePt t="243231" x="2724150" y="1936750"/>
          <p14:tracePt t="243248" x="2736850" y="1911350"/>
          <p14:tracePt t="243254" x="2736850" y="1898650"/>
          <p14:tracePt t="243282" x="2736850" y="1885950"/>
          <p14:tracePt t="243298" x="2730500" y="1879600"/>
          <p14:tracePt t="243306" x="2724150" y="1879600"/>
          <p14:tracePt t="243330" x="2698750" y="1879600"/>
          <p14:tracePt t="243345" x="2673350" y="1885950"/>
          <p14:tracePt t="243354" x="2667000" y="1892300"/>
          <p14:tracePt t="243364" x="2654300" y="1905000"/>
          <p14:tracePt t="243381" x="2616200" y="1943100"/>
          <p14:tracePt t="243398" x="2584450" y="1993900"/>
          <p14:tracePt t="243415" x="2546350" y="2076450"/>
          <p14:tracePt t="243431" x="2520950" y="2190750"/>
          <p14:tracePt t="243448" x="2514600" y="2254250"/>
          <p14:tracePt t="243465" x="2508250" y="2311400"/>
          <p14:tracePt t="243481" x="2508250" y="2343150"/>
          <p14:tracePt t="243498" x="2508250" y="2355850"/>
          <p14:tracePt t="243514" x="2508250" y="2362200"/>
          <p14:tracePt t="244717" x="2514600" y="2374900"/>
          <p14:tracePt t="244733" x="2520950" y="2381250"/>
          <p14:tracePt t="244741" x="2527300" y="2387600"/>
          <p14:tracePt t="244749" x="2540000" y="2400300"/>
          <p14:tracePt t="244761" x="2559050" y="2425700"/>
          <p14:tracePt t="244779" x="2603500" y="2501900"/>
          <p14:tracePt t="244794" x="2609850" y="2514600"/>
          <p14:tracePt t="244811" x="2635250" y="2559050"/>
          <p14:tracePt t="245020" x="2635250" y="2571750"/>
          <p14:tracePt t="245035" x="2635250" y="2597150"/>
          <p14:tracePt t="245045" x="2635250" y="2609850"/>
          <p14:tracePt t="245052" x="2635250" y="2635250"/>
          <p14:tracePt t="245060" x="2641600" y="2679700"/>
          <p14:tracePt t="245077" x="2660650" y="2755900"/>
          <p14:tracePt t="245094" x="2711450" y="2851150"/>
          <p14:tracePt t="245111" x="2736850" y="2876550"/>
          <p14:tracePt t="245127" x="2743200" y="2889250"/>
          <p14:tracePt t="245144" x="2755900" y="2895600"/>
          <p14:tracePt t="245373" x="2755900" y="2901950"/>
          <p14:tracePt t="245387" x="2743200" y="2901950"/>
          <p14:tracePt t="245400" x="2736850" y="2901950"/>
          <p14:tracePt t="245407" x="2730500" y="2901950"/>
          <p14:tracePt t="245419" x="2711450" y="2901950"/>
          <p14:tracePt t="245444" x="2705100" y="2908300"/>
          <p14:tracePt t="245461" x="2692400" y="2914650"/>
          <p14:tracePt t="245477" x="2679700" y="2921000"/>
          <p14:tracePt t="245494" x="2660650" y="2933700"/>
          <p14:tracePt t="245511" x="2641600" y="2959100"/>
          <p14:tracePt t="245528" x="2628900" y="2965450"/>
          <p14:tracePt t="245612" x="2622550" y="2978150"/>
          <p14:tracePt t="245619" x="2616200" y="2978150"/>
          <p14:tracePt t="245628" x="2609850" y="2984500"/>
          <p14:tracePt t="245644" x="2597150" y="2984500"/>
          <p14:tracePt t="246676" x="2590800" y="2990850"/>
          <p14:tracePt t="246687" x="2590800" y="2997200"/>
          <p14:tracePt t="246694" x="2597150" y="3003550"/>
          <p14:tracePt t="246700" x="2616200" y="3016250"/>
          <p14:tracePt t="246717" x="2647950" y="3035300"/>
          <p14:tracePt t="246734" x="2667000" y="3041650"/>
          <p14:tracePt t="247135" x="2673350" y="3041650"/>
          <p14:tracePt t="247196" x="2679700" y="3041650"/>
          <p14:tracePt t="247227" x="2686050" y="3041650"/>
          <p14:tracePt t="247235" x="2698750" y="3041650"/>
          <p14:tracePt t="247246" x="2717800" y="3041650"/>
          <p14:tracePt t="247259" x="2743200" y="3041650"/>
          <p14:tracePt t="247275" x="2794000" y="3041650"/>
          <p14:tracePt t="247292" x="2838450" y="3041650"/>
          <p14:tracePt t="247309" x="2882900" y="3048000"/>
          <p14:tracePt t="247325" x="2908300" y="3060700"/>
          <p14:tracePt t="247342" x="2921000" y="3060700"/>
          <p14:tracePt t="247463" x="2927350" y="3060700"/>
          <p14:tracePt t="247703" x="2933700" y="3060700"/>
          <p14:tracePt t="247711" x="2946400" y="3060700"/>
          <p14:tracePt t="247717" x="2959100" y="3067050"/>
          <p14:tracePt t="247727" x="2971800" y="3067050"/>
          <p14:tracePt t="247743" x="2978150" y="3073400"/>
          <p14:tracePt t="247760" x="2997200" y="3073400"/>
          <p14:tracePt t="247777" x="3009900" y="3086100"/>
          <p14:tracePt t="248047" x="3016250" y="3086100"/>
          <p14:tracePt t="248239" x="3022600" y="3092450"/>
          <p14:tracePt t="248244" x="3073400" y="3105150"/>
          <p14:tracePt t="248253" x="3111500" y="3124200"/>
          <p14:tracePt t="248262" x="3187700" y="3136900"/>
          <p14:tracePt t="248279" x="3397250" y="3200400"/>
          <p14:tracePt t="248296" x="3676650" y="3276600"/>
          <p14:tracePt t="248313" x="3949700" y="3359150"/>
          <p14:tracePt t="248329" x="4114800" y="3403600"/>
          <p14:tracePt t="248346" x="4197350" y="3409950"/>
          <p14:tracePt t="248363" x="4222750" y="3409950"/>
          <p14:tracePt t="248423" x="4216400" y="3409950"/>
          <p14:tracePt t="248428" x="4210050" y="3403600"/>
          <p14:tracePt t="248439" x="4191000" y="3403600"/>
          <p14:tracePt t="248447" x="4178300" y="3403600"/>
          <p14:tracePt t="248463" x="4159250" y="3397250"/>
          <p14:tracePt t="248487" x="4152900" y="3390900"/>
          <p14:tracePt t="248599" x="4146550" y="3378200"/>
          <p14:tracePt t="248621" x="4146550" y="3371850"/>
          <p14:tracePt t="248628" x="4146550" y="3365500"/>
          <p14:tracePt t="248637" x="4133850" y="3352800"/>
          <p14:tracePt t="248646" x="4127500" y="3346450"/>
          <p14:tracePt t="248663" x="4127500" y="3340100"/>
          <p14:tracePt t="248680" x="4121150" y="3333750"/>
          <p14:tracePt t="248697" x="4121150" y="3327400"/>
          <p14:tracePt t="248713" x="4108450" y="3308350"/>
          <p14:tracePt t="248730" x="4108450" y="3302000"/>
          <p14:tracePt t="248747" x="4108450" y="3295650"/>
          <p14:tracePt t="248764" x="4133850" y="3257550"/>
          <p14:tracePt t="248779" x="4165600" y="3232150"/>
          <p14:tracePt t="248797" x="4191000" y="3194050"/>
          <p14:tracePt t="248813" x="4197350" y="3181350"/>
          <p14:tracePt t="248830" x="4197350" y="3175000"/>
          <p14:tracePt t="248847" x="4197350" y="3168650"/>
          <p14:tracePt t="248863" x="4197350" y="3155950"/>
          <p14:tracePt t="248880" x="4197350" y="3143250"/>
          <p14:tracePt t="248896" x="4197350" y="3136900"/>
          <p14:tracePt t="248913" x="4191000" y="3124200"/>
          <p14:tracePt t="248930" x="4184650" y="3124200"/>
          <p14:tracePt t="248947" x="4165600" y="3124200"/>
          <p14:tracePt t="248965" x="4146550" y="3124200"/>
          <p14:tracePt t="256368" x="4140200" y="3117850"/>
          <p14:tracePt t="256400" x="4152900" y="3117850"/>
          <p14:tracePt t="256409" x="4178300" y="3105150"/>
          <p14:tracePt t="256416" x="4184650" y="3105150"/>
          <p14:tracePt t="256426" x="4191000" y="3105150"/>
          <p14:tracePt t="256442" x="4229100" y="3098800"/>
          <p14:tracePt t="256459" x="4248150" y="3098800"/>
          <p14:tracePt t="256476" x="4273550" y="3098800"/>
          <p14:tracePt t="256492" x="4298950" y="3098800"/>
          <p14:tracePt t="256509" x="4330700" y="3098800"/>
          <p14:tracePt t="256526" x="4343400" y="3098800"/>
          <p14:tracePt t="256532" x="4349750" y="3098800"/>
          <p14:tracePt t="256642" x="4324350" y="3098800"/>
          <p14:tracePt t="256649" x="4273550" y="3098800"/>
          <p14:tracePt t="256659" x="4210050" y="3098800"/>
          <p14:tracePt t="256676" x="4013200" y="3098800"/>
          <p14:tracePt t="256692" x="3790950" y="3098800"/>
          <p14:tracePt t="256709" x="3562350" y="3079750"/>
          <p14:tracePt t="256726" x="3390900" y="3060700"/>
          <p14:tracePt t="256744" x="3308350" y="3060700"/>
          <p14:tracePt t="256776" x="3302000" y="3060700"/>
          <p14:tracePt t="256794" x="3327400" y="3060700"/>
          <p14:tracePt t="256809" x="3371850" y="3060700"/>
          <p14:tracePt t="256826" x="3403600" y="3060700"/>
          <p14:tracePt t="256843" x="3409950" y="3060700"/>
          <p14:tracePt t="256859" x="3416300" y="3060700"/>
          <p14:tracePt t="256892" x="3429000" y="3060700"/>
          <p14:tracePt t="256952" x="3435350" y="3060700"/>
          <p14:tracePt t="256962" x="3454400" y="3060700"/>
          <p14:tracePt t="256968" x="3479800" y="3060700"/>
          <p14:tracePt t="256978" x="3517900" y="3060700"/>
          <p14:tracePt t="256993" x="3638550" y="3060700"/>
          <p14:tracePt t="257009" x="3778250" y="3079750"/>
          <p14:tracePt t="257026" x="3924300" y="3079750"/>
          <p14:tracePt t="257043" x="4083050" y="3079750"/>
          <p14:tracePt t="257059" x="4254500" y="3079750"/>
          <p14:tracePt t="257076" x="4381500" y="3079750"/>
          <p14:tracePt t="257093" x="4425950" y="3079750"/>
          <p14:tracePt t="257219" x="4432300" y="3079750"/>
          <p14:tracePt t="257224" x="4438650" y="3079750"/>
          <p14:tracePt t="257235" x="4445000" y="3079750"/>
          <p14:tracePt t="257249" x="4457700" y="3079750"/>
          <p14:tracePt t="257315" x="4464050" y="3079750"/>
          <p14:tracePt t="257330" x="4483100" y="3079750"/>
          <p14:tracePt t="257345" x="4489450" y="3079750"/>
          <p14:tracePt t="257362" x="4495800" y="3079750"/>
          <p14:tracePt t="257489" x="4489450" y="3079750"/>
          <p14:tracePt t="257499" x="4483100" y="3079750"/>
          <p14:tracePt t="257516" x="4470400" y="3079750"/>
          <p14:tracePt t="257537" x="4464050" y="3079750"/>
          <p14:tracePt t="257552" x="4445000" y="3079750"/>
          <p14:tracePt t="257568" x="4438650" y="3079750"/>
          <p14:tracePt t="257577" x="4432300" y="3079750"/>
          <p14:tracePt t="257584" x="4425950" y="3079750"/>
          <p14:tracePt t="257593" x="4419600" y="3079750"/>
          <p14:tracePt t="257610" x="4400550" y="3079750"/>
          <p14:tracePt t="257627" x="4387850" y="3079750"/>
          <p14:tracePt t="257643" x="4343400" y="3079750"/>
          <p14:tracePt t="257660" x="4311650" y="3079750"/>
          <p14:tracePt t="257677" x="4267200" y="3060700"/>
          <p14:tracePt t="257693" x="4229100" y="3035300"/>
          <p14:tracePt t="257710" x="4165600" y="2997200"/>
          <p14:tracePt t="257727" x="4127500" y="2959100"/>
          <p14:tracePt t="257743" x="4102100" y="2914650"/>
          <p14:tracePt t="257760" x="4102100" y="2901950"/>
          <p14:tracePt t="257777" x="4089400" y="2876550"/>
          <p14:tracePt t="257793" x="4089400" y="2863850"/>
          <p14:tracePt t="257810" x="4089400" y="2844800"/>
          <p14:tracePt t="257826" x="4095750" y="2825750"/>
          <p14:tracePt t="257843" x="4102100" y="2813050"/>
          <p14:tracePt t="257860" x="4114800" y="2800350"/>
          <p14:tracePt t="257877" x="4133850" y="2781300"/>
          <p14:tracePt t="257894" x="4159250" y="2755900"/>
          <p14:tracePt t="257910" x="4191000" y="2743200"/>
          <p14:tracePt t="257927" x="4235450" y="2717800"/>
          <p14:tracePt t="257943" x="4292600" y="2692400"/>
          <p14:tracePt t="257960" x="4318000" y="2692400"/>
          <p14:tracePt t="257977" x="4356100" y="2686050"/>
          <p14:tracePt t="257994" x="4406900" y="2679700"/>
          <p14:tracePt t="258010" x="4445000" y="2679700"/>
          <p14:tracePt t="258027" x="4489450" y="2679700"/>
          <p14:tracePt t="258044" x="4533900" y="2679700"/>
          <p14:tracePt t="258049" x="4559300" y="2679700"/>
          <p14:tracePt t="258060" x="4578350" y="2679700"/>
          <p14:tracePt t="258077" x="4610100" y="2679700"/>
          <p14:tracePt t="258094" x="4635500" y="2679700"/>
          <p14:tracePt t="258110" x="4654550" y="2679700"/>
          <p14:tracePt t="258129" x="4686300" y="2692400"/>
          <p14:tracePt t="258144" x="4737100" y="2724150"/>
          <p14:tracePt t="258160" x="4775200" y="2736850"/>
          <p14:tracePt t="258177" x="4806950" y="2762250"/>
          <p14:tracePt t="258194" x="4838700" y="2781300"/>
          <p14:tracePt t="258211" x="4838700" y="2787650"/>
          <p14:tracePt t="258227" x="4845050" y="2806700"/>
          <p14:tracePt t="258244" x="4851400" y="2819400"/>
          <p14:tracePt t="258261" x="4851400" y="2832100"/>
          <p14:tracePt t="258277" x="4870450" y="2863850"/>
          <p14:tracePt t="258294" x="4876800" y="2889250"/>
          <p14:tracePt t="258311" x="4889500" y="2927350"/>
          <p14:tracePt t="258327" x="4895850" y="2959100"/>
          <p14:tracePt t="258344" x="4902200" y="2990850"/>
          <p14:tracePt t="258361" x="4902200" y="3009900"/>
          <p14:tracePt t="258377" x="4908550" y="3022600"/>
          <p14:tracePt t="258394" x="4908550" y="3028950"/>
          <p14:tracePt t="258411" x="4908550" y="3035300"/>
          <p14:tracePt t="258427" x="4908550" y="3041650"/>
          <p14:tracePt t="258444" x="4908550" y="3048000"/>
          <p14:tracePt t="258461" x="4895850" y="3054350"/>
          <p14:tracePt t="258477" x="4883150" y="3067050"/>
          <p14:tracePt t="258511" x="4876800" y="3067050"/>
          <p14:tracePt t="258528" x="4870450" y="3067050"/>
          <p14:tracePt t="258544" x="4857750" y="3073400"/>
          <p14:tracePt t="258561" x="4851400" y="3073400"/>
          <p14:tracePt t="258578" x="4845050" y="3079750"/>
          <p14:tracePt t="258594" x="4838700" y="3079750"/>
          <p14:tracePt t="258611" x="4832350" y="3079750"/>
          <p14:tracePt t="258636" x="4826000" y="3086100"/>
          <p14:tracePt t="258666" x="4819650" y="3092450"/>
          <p14:tracePt t="258724" x="4806950" y="3092450"/>
          <p14:tracePt t="258737" x="4800600" y="3098800"/>
          <p14:tracePt t="258769" x="4794250" y="3098800"/>
          <p14:tracePt t="258785" x="4775200" y="3105150"/>
          <p14:tracePt t="258809" x="4756150" y="3105150"/>
          <p14:tracePt t="258826" x="4743450" y="3105150"/>
          <p14:tracePt t="258834" x="4724400" y="3105150"/>
          <p14:tracePt t="258850" x="4705350" y="3105150"/>
          <p14:tracePt t="258861" x="4699000" y="3105150"/>
          <p14:tracePt t="258878" x="4673600" y="3105150"/>
          <p14:tracePt t="258894" x="4654550" y="3105150"/>
          <p14:tracePt t="259043" x="4648200" y="3105150"/>
          <p14:tracePt t="259061" x="4641850" y="3105150"/>
          <p14:tracePt t="259068" x="4635500" y="3105150"/>
          <p14:tracePt t="259084" x="4629150" y="3105150"/>
          <p14:tracePt t="259094" x="4622800" y="3105150"/>
          <p14:tracePt t="259111" x="4610100" y="3105150"/>
          <p14:tracePt t="259129" x="4603750" y="3105150"/>
          <p14:tracePt t="259145" x="4584700" y="3105150"/>
          <p14:tracePt t="259161" x="4572000" y="3105150"/>
          <p14:tracePt t="259178" x="4552950" y="3105150"/>
          <p14:tracePt t="259195" x="4533900" y="3105150"/>
          <p14:tracePt t="259211" x="4502150" y="3105150"/>
          <p14:tracePt t="259228" x="4470400" y="3105150"/>
          <p14:tracePt t="259245" x="4445000" y="3105150"/>
          <p14:tracePt t="259261" x="4432300" y="3105150"/>
          <p14:tracePt t="259537" x="4425950" y="3105150"/>
          <p14:tracePt t="259556" x="4419600" y="3105150"/>
          <p14:tracePt t="259611" x="4406900" y="3105150"/>
          <p14:tracePt t="259636" x="4400550" y="3105150"/>
          <p14:tracePt t="259643" x="4387850" y="3111500"/>
          <p14:tracePt t="259660" x="4381500" y="3111500"/>
          <p14:tracePt t="264334" x="4375150" y="3111500"/>
          <p14:tracePt t="264340" x="4368800" y="3111500"/>
          <p14:tracePt t="264356" x="4362450" y="3111500"/>
          <p14:tracePt t="264486" x="4356100" y="3111500"/>
          <p14:tracePt t="264518" x="4349750" y="3111500"/>
          <p14:tracePt t="264534" x="4337050" y="3111500"/>
          <p14:tracePt t="264556" x="4330700" y="3111500"/>
          <p14:tracePt t="264565" x="4311650" y="3111500"/>
          <p14:tracePt t="264852" x="4330700" y="3111500"/>
          <p14:tracePt t="264860" x="4343400" y="3111500"/>
          <p14:tracePt t="264867" x="4349750" y="3111500"/>
          <p14:tracePt t="264882" x="4356100" y="3111500"/>
          <p14:tracePt t="264898" x="4375150" y="3111500"/>
          <p14:tracePt t="264915" x="4381500" y="3111500"/>
          <p14:tracePt t="264948" x="4387850" y="3111500"/>
          <p14:tracePt t="264965" x="4400550" y="3111500"/>
          <p14:tracePt t="264981" x="4406900" y="3105150"/>
          <p14:tracePt t="264998" x="4419600" y="3105150"/>
          <p14:tracePt t="265015" x="4432300" y="3105150"/>
          <p14:tracePt t="265031" x="4457700" y="3105150"/>
          <p14:tracePt t="265048" x="4483100" y="3098800"/>
          <p14:tracePt t="265065" x="4508500" y="3092450"/>
          <p14:tracePt t="265082" x="4521200" y="3092450"/>
          <p14:tracePt t="265101" x="4546600" y="3086100"/>
          <p14:tracePt t="265134" x="4552950" y="3086100"/>
          <p14:tracePt t="265156" x="4559300" y="3079750"/>
          <p14:tracePt t="265183" x="4565650" y="3079750"/>
          <p14:tracePt t="265190" x="4572000" y="3073400"/>
          <p14:tracePt t="265207" x="4578350" y="3067050"/>
          <p14:tracePt t="265221" x="4584700" y="3067050"/>
          <p14:tracePt t="265232" x="4591050" y="3067050"/>
          <p14:tracePt t="265249" x="4603750" y="3060700"/>
          <p14:tracePt t="265265" x="4629150" y="3054350"/>
          <p14:tracePt t="265301" x="4654550" y="3041650"/>
          <p14:tracePt t="265315" x="4679950" y="3028950"/>
          <p14:tracePt t="265332" x="4686300" y="3022600"/>
          <p14:tracePt t="265348" x="4705350" y="3009900"/>
          <p14:tracePt t="265365" x="4711700" y="2997200"/>
          <p14:tracePt t="265382" x="4718050" y="2990850"/>
          <p14:tracePt t="265399" x="4730750" y="2978150"/>
          <p14:tracePt t="265415" x="4737100" y="2965450"/>
          <p14:tracePt t="265432" x="4737100" y="2946400"/>
          <p14:tracePt t="265449" x="4743450" y="2933700"/>
          <p14:tracePt t="265465" x="4749800" y="2914650"/>
          <p14:tracePt t="265482" x="4756150" y="2908300"/>
          <p14:tracePt t="265499" x="4762500" y="2895600"/>
          <p14:tracePt t="265515" x="4762500" y="2863850"/>
          <p14:tracePt t="265532" x="4762500" y="2844800"/>
          <p14:tracePt t="265549" x="4762500" y="2813050"/>
          <p14:tracePt t="265565" x="4762500" y="2806700"/>
          <p14:tracePt t="265582" x="4762500" y="2787650"/>
          <p14:tracePt t="265599" x="4749800" y="2762250"/>
          <p14:tracePt t="265615" x="4737100" y="2749550"/>
          <p14:tracePt t="265632" x="4724400" y="2736850"/>
          <p14:tracePt t="265649" x="4718050" y="2730500"/>
          <p14:tracePt t="265665" x="4692650" y="2711450"/>
          <p14:tracePt t="265673" x="4686300" y="2711450"/>
          <p14:tracePt t="265682" x="4679950" y="2705100"/>
          <p14:tracePt t="265702" x="4610100" y="2679700"/>
          <p14:tracePt t="265715" x="4584700" y="2679700"/>
          <p14:tracePt t="265733" x="4552950" y="2679700"/>
          <p14:tracePt t="265749" x="4527550" y="2673350"/>
          <p14:tracePt t="265765" x="4502150" y="2673350"/>
          <p14:tracePt t="265782" x="4476750" y="2667000"/>
          <p14:tracePt t="265799" x="4457700" y="2667000"/>
          <p14:tracePt t="265816" x="4451350" y="2667000"/>
          <p14:tracePt t="265832" x="4425950" y="2667000"/>
          <p14:tracePt t="265849" x="4413250" y="2667000"/>
          <p14:tracePt t="265866" x="4381500" y="2667000"/>
          <p14:tracePt t="265883" x="4362450" y="2667000"/>
          <p14:tracePt t="265900" x="4330700" y="2679700"/>
          <p14:tracePt t="265916" x="4305300" y="2686050"/>
          <p14:tracePt t="265932" x="4298950" y="2692400"/>
          <p14:tracePt t="265949" x="4286250" y="2705100"/>
          <p14:tracePt t="265966" x="4267200" y="2717800"/>
          <p14:tracePt t="265982" x="4254500" y="2736850"/>
          <p14:tracePt t="265999" x="4241800" y="2755900"/>
          <p14:tracePt t="266016" x="4241800" y="2774950"/>
          <p14:tracePt t="266033" x="4229100" y="2787650"/>
          <p14:tracePt t="266049" x="4222750" y="2800350"/>
          <p14:tracePt t="266066" x="4222750" y="2806700"/>
          <p14:tracePt t="266084" x="4222750" y="2819400"/>
          <p14:tracePt t="266099" x="4222750" y="2838450"/>
          <p14:tracePt t="266116" x="4222750" y="2863850"/>
          <p14:tracePt t="266132" x="4222750" y="2889250"/>
          <p14:tracePt t="266150" x="4241800" y="2908300"/>
          <p14:tracePt t="266166" x="4254500" y="2933700"/>
          <p14:tracePt t="266183" x="4279900" y="2952750"/>
          <p14:tracePt t="266199" x="4286250" y="2965450"/>
          <p14:tracePt t="266209" x="4292600" y="2971800"/>
          <p14:tracePt t="266216" x="4298950" y="2971800"/>
          <p14:tracePt t="266233" x="4311650" y="2984500"/>
          <p14:tracePt t="266249" x="4318000" y="2990850"/>
          <p14:tracePt t="266266" x="4324350" y="2990850"/>
          <p14:tracePt t="266283" x="4349750" y="3009900"/>
          <p14:tracePt t="266299" x="4356100" y="3016250"/>
          <p14:tracePt t="266316" x="4400550" y="3022600"/>
          <p14:tracePt t="266333" x="4432300" y="3035300"/>
          <p14:tracePt t="266349" x="4457700" y="3041650"/>
          <p14:tracePt t="266366" x="4483100" y="3041650"/>
          <p14:tracePt t="266383" x="4495800" y="3041650"/>
          <p14:tracePt t="266399" x="4514850" y="3048000"/>
          <p14:tracePt t="266416" x="4533900" y="3048000"/>
          <p14:tracePt t="266433" x="4546600" y="3048000"/>
          <p14:tracePt t="266450" x="4572000" y="3054350"/>
          <p14:tracePt t="266466" x="4603750" y="3054350"/>
          <p14:tracePt t="266485" x="4654550" y="3054350"/>
          <p14:tracePt t="266500" x="4686300" y="3054350"/>
          <p14:tracePt t="266516" x="4724400" y="3054350"/>
          <p14:tracePt t="266533" x="4768850" y="3054350"/>
          <p14:tracePt t="266550" x="4794250" y="3054350"/>
          <p14:tracePt t="266566" x="4819650" y="3054350"/>
          <p14:tracePt t="266583" x="4838700" y="3054350"/>
          <p14:tracePt t="266797" x="4845050" y="3060700"/>
          <p14:tracePt t="267935" x="4838700" y="3073400"/>
          <p14:tracePt t="267942" x="4826000" y="3073400"/>
          <p14:tracePt t="267950" x="4819650" y="3073400"/>
          <p14:tracePt t="267959" x="4800600" y="3079750"/>
          <p14:tracePt t="267976" x="4756150" y="3092450"/>
          <p14:tracePt t="267993" x="4724400" y="3092450"/>
          <p14:tracePt t="268009" x="4686300" y="3092450"/>
          <p14:tracePt t="268026" x="4667250" y="3098800"/>
          <p14:tracePt t="268059" x="4660900" y="3098800"/>
          <p14:tracePt t="268095" x="4654550" y="3098800"/>
          <p14:tracePt t="269078" x="4648200" y="3098800"/>
          <p14:tracePt t="269094" x="4629150" y="3098800"/>
          <p14:tracePt t="269110" x="4622800" y="3098800"/>
          <p14:tracePt t="269122" x="4610100" y="3098800"/>
          <p14:tracePt t="269152" x="4603750" y="3098800"/>
          <p14:tracePt t="269169" x="4597400" y="3098800"/>
          <p14:tracePt t="269176" x="4591050" y="3098800"/>
          <p14:tracePt t="269192" x="4584700" y="3098800"/>
          <p14:tracePt t="269198" x="4578350" y="3098800"/>
          <p14:tracePt t="269230" x="4572000" y="3098800"/>
          <p14:tracePt t="269270" x="4565650" y="3098800"/>
          <p14:tracePt t="269304" x="4559300" y="3098800"/>
          <p14:tracePt t="269326" x="4552950" y="3098800"/>
          <p14:tracePt t="269338" x="4540250" y="3098800"/>
          <p14:tracePt t="269369" x="4533900" y="3098800"/>
          <p14:tracePt t="269512" x="4527550" y="3098800"/>
          <p14:tracePt t="269521" x="4521200" y="3098800"/>
          <p14:tracePt t="269526" x="4508500" y="3098800"/>
          <p14:tracePt t="269538" x="4495800" y="3098800"/>
          <p14:tracePt t="269549" x="4470400" y="3098800"/>
          <p14:tracePt t="269565" x="4457700" y="3098800"/>
          <p14:tracePt t="269582" x="4451350" y="3098800"/>
          <p14:tracePt t="269599" x="4451350" y="3092450"/>
          <p14:tracePt t="271007" x="4438650" y="3092450"/>
          <p14:tracePt t="271014" x="4432300" y="3092450"/>
          <p14:tracePt t="271023" x="4413250" y="3092450"/>
          <p14:tracePt t="271034" x="4394200" y="3086100"/>
          <p14:tracePt t="271048" x="4375150" y="3079750"/>
          <p14:tracePt t="271065" x="4356100" y="3079750"/>
          <p14:tracePt t="271082" x="4337050" y="3073400"/>
          <p14:tracePt t="271098" x="4292600" y="3073400"/>
          <p14:tracePt t="271115" x="4210050" y="3073400"/>
          <p14:tracePt t="271132" x="4159250" y="3073400"/>
          <p14:tracePt t="271148" x="4114800" y="3073400"/>
          <p14:tracePt t="271165" x="4108450" y="3073400"/>
          <p14:tracePt t="271554" x="4108450" y="3067050"/>
          <p14:tracePt t="271584" x="4108450" y="3060700"/>
          <p14:tracePt t="271599" x="4127500" y="3060700"/>
          <p14:tracePt t="271879" x="4140200" y="3054350"/>
          <p14:tracePt t="271927" x="4146550" y="3048000"/>
          <p14:tracePt t="271959" x="4152900" y="3048000"/>
          <p14:tracePt t="271967" x="4159250" y="3048000"/>
          <p14:tracePt t="271983" x="4178300" y="3048000"/>
          <p14:tracePt t="271992" x="4184650" y="3048000"/>
          <p14:tracePt t="272017" x="4197350" y="3048000"/>
          <p14:tracePt t="272146" x="4184650" y="3048000"/>
          <p14:tracePt t="272152" x="4178300" y="3048000"/>
          <p14:tracePt t="272161" x="4171950" y="3048000"/>
          <p14:tracePt t="272176" x="4165600" y="3048000"/>
          <p14:tracePt t="272266" x="4159250" y="3041650"/>
          <p14:tracePt t="272578" x="4171950" y="3041650"/>
          <p14:tracePt t="272584" x="4178300" y="3041650"/>
          <p14:tracePt t="272593" x="4184650" y="3041650"/>
          <p14:tracePt t="273257" x="4203700" y="3041650"/>
          <p14:tracePt t="273264" x="4210050" y="3041650"/>
          <p14:tracePt t="273273" x="4235450" y="3035300"/>
          <p14:tracePt t="273283" x="4267200" y="3035300"/>
          <p14:tracePt t="273300" x="4330700" y="3035300"/>
          <p14:tracePt t="273317" x="4400550" y="3035300"/>
          <p14:tracePt t="273333" x="4502150" y="3035300"/>
          <p14:tracePt t="273350" x="4591050" y="3035300"/>
          <p14:tracePt t="273367" x="4667250" y="3035300"/>
          <p14:tracePt t="273383" x="4679950" y="3035300"/>
          <p14:tracePt t="274074" x="4673600" y="3035300"/>
          <p14:tracePt t="274104" x="4660900" y="3022600"/>
          <p14:tracePt t="274305" x="4667250" y="3028950"/>
          <p14:tracePt t="274313" x="4673600" y="3035300"/>
          <p14:tracePt t="274329" x="4686300" y="3041650"/>
          <p14:tracePt t="274337" x="4699000" y="3054350"/>
          <p14:tracePt t="274354" x="4705350" y="3060700"/>
          <p14:tracePt t="274370" x="4718050" y="3067050"/>
          <p14:tracePt t="274410" x="4718050" y="3073400"/>
          <p14:tracePt t="274739" x="4705350" y="3073400"/>
          <p14:tracePt t="274769" x="4699000" y="3073400"/>
          <p14:tracePt t="274985" x="4692650" y="3073400"/>
          <p14:tracePt t="275003" x="4686300" y="3073400"/>
          <p14:tracePt t="275027" x="4679950" y="3073400"/>
          <p14:tracePt t="275032" x="4673600" y="3079750"/>
          <p14:tracePt t="275065" x="4654550" y="3079750"/>
          <p14:tracePt t="275075" x="4635500" y="3079750"/>
          <p14:tracePt t="275081" x="4616450" y="3079750"/>
          <p14:tracePt t="275092" x="4559300" y="3079750"/>
          <p14:tracePt t="275109" x="4419600" y="3067050"/>
          <p14:tracePt t="275125" x="4133850" y="2959100"/>
          <p14:tracePt t="275142" x="3702050" y="2762250"/>
          <p14:tracePt t="275161" x="2749550" y="2343150"/>
          <p14:tracePt t="275177" x="2038350" y="1968500"/>
          <p14:tracePt t="275192" x="1314450" y="1530350"/>
          <p14:tracePt t="275209" x="679450" y="1181100"/>
          <p14:tracePt t="275225" x="247650" y="882650"/>
          <p14:tracePt t="275242" x="12700" y="711200"/>
          <p14:tracePt t="275259" x="0" y="603250"/>
          <p14:tracePt t="275275" x="0" y="577850"/>
          <p14:tracePt t="275292" x="0" y="571500"/>
          <p14:tracePt t="275309" x="0" y="565150"/>
          <p14:tracePt t="275325" x="19050" y="565150"/>
          <p14:tracePt t="275342" x="38100" y="565150"/>
          <p14:tracePt t="275436" x="38100" y="558800"/>
          <p14:tracePt t="275460" x="44450" y="546100"/>
          <p14:tracePt t="275476" x="63500" y="533400"/>
          <p14:tracePt t="275484" x="69850" y="527050"/>
          <p14:tracePt t="275492" x="69850" y="514350"/>
          <p14:tracePt t="275509" x="69850" y="457200"/>
          <p14:tracePt t="275525" x="12700" y="3810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700087"/>
            <a:ext cx="11982450" cy="545782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386"/>
    </mc:Choice>
    <mc:Fallback>
      <p:transition spd="slow" advTm="365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3" x="107950" y="342900"/>
          <p14:tracePt t="709" x="107950" y="514350"/>
          <p14:tracePt t="710" x="146050" y="596900"/>
          <p14:tracePt t="719" x="177800" y="685800"/>
          <p14:tracePt t="728" x="222250" y="768350"/>
          <p14:tracePt t="745" x="311150" y="952500"/>
          <p14:tracePt t="762" x="412750" y="1079500"/>
          <p14:tracePt t="778" x="501650" y="1187450"/>
          <p14:tracePt t="795" x="571500" y="1244600"/>
          <p14:tracePt t="801" x="590550" y="1257300"/>
          <p14:tracePt t="811" x="603250" y="1270000"/>
          <p14:tracePt t="828" x="635000" y="1295400"/>
          <p14:tracePt t="845" x="673100" y="1308100"/>
          <p14:tracePt t="862" x="698500" y="1320800"/>
          <p14:tracePt t="878" x="736600" y="1333500"/>
          <p14:tracePt t="895" x="768350" y="1352550"/>
          <p14:tracePt t="912" x="812800" y="1365250"/>
          <p14:tracePt t="928" x="869950" y="1390650"/>
          <p14:tracePt t="945" x="927100" y="1416050"/>
          <p14:tracePt t="961" x="984250" y="1428750"/>
          <p14:tracePt t="978" x="1022350" y="1428750"/>
          <p14:tracePt t="995" x="1066800" y="1435100"/>
          <p14:tracePt t="1012" x="1085850" y="1441450"/>
          <p14:tracePt t="1028" x="1092200" y="1441450"/>
          <p14:tracePt t="1440" x="1123950" y="1441450"/>
          <p14:tracePt t="1448" x="1155700" y="1441450"/>
          <p14:tracePt t="1456" x="1187450" y="1441450"/>
          <p14:tracePt t="1464" x="1212850" y="1441450"/>
          <p14:tracePt t="1480" x="1250950" y="1428750"/>
          <p14:tracePt t="1497" x="1320800" y="1416050"/>
          <p14:tracePt t="1514" x="1473200" y="1409700"/>
          <p14:tracePt t="1530" x="1746250" y="1409700"/>
          <p14:tracePt t="1547" x="2266950" y="1409700"/>
          <p14:tracePt t="1564" x="2889250" y="1504950"/>
          <p14:tracePt t="1581" x="3416300" y="1530350"/>
          <p14:tracePt t="1597" x="3816350" y="1555750"/>
          <p14:tracePt t="1614" x="4089400" y="1568450"/>
          <p14:tracePt t="1632" x="4235450" y="1568450"/>
          <p14:tracePt t="1647" x="4248150" y="1568450"/>
          <p14:tracePt t="1664" x="4254500" y="1562100"/>
          <p14:tracePt t="1710" x="4260850" y="1555750"/>
          <p14:tracePt t="1721" x="4273550" y="1555750"/>
          <p14:tracePt t="1728" x="4298950" y="1536700"/>
          <p14:tracePt t="1739" x="4324350" y="1536700"/>
          <p14:tracePt t="1747" x="4356100" y="1530350"/>
          <p14:tracePt t="1764" x="4470400" y="1517650"/>
          <p14:tracePt t="1781" x="4673600" y="1504950"/>
          <p14:tracePt t="1797" x="5080000" y="1504950"/>
          <p14:tracePt t="1804" x="5334000" y="1504950"/>
          <p14:tracePt t="1817" x="6000750" y="1504950"/>
          <p14:tracePt t="1832" x="6724650" y="1460500"/>
          <p14:tracePt t="1848" x="7289800" y="1365250"/>
          <p14:tracePt t="1864" x="7708900" y="1276350"/>
          <p14:tracePt t="1881" x="7931150" y="1219200"/>
          <p14:tracePt t="1898" x="8020050" y="1181100"/>
          <p14:tracePt t="1914" x="8045450" y="1155700"/>
          <p14:tracePt t="1931" x="8058150" y="1143000"/>
          <p14:tracePt t="1948" x="8070850" y="1130300"/>
          <p14:tracePt t="1965" x="8077200" y="1123950"/>
          <p14:tracePt t="1981" x="8083550" y="1104900"/>
          <p14:tracePt t="1998" x="8083550" y="1098550"/>
          <p14:tracePt t="2031" x="8089900" y="1092200"/>
          <p14:tracePt t="2164" x="8096250" y="1085850"/>
          <p14:tracePt t="2179" x="8102600" y="1073150"/>
          <p14:tracePt t="2187" x="8166100" y="1047750"/>
          <p14:tracePt t="2198" x="8229600" y="1022350"/>
          <p14:tracePt t="2217" x="8591550" y="908050"/>
          <p14:tracePt t="2233" x="8915400" y="819150"/>
          <p14:tracePt t="2248" x="9156700" y="806450"/>
          <p14:tracePt t="2265" x="9398000" y="806450"/>
          <p14:tracePt t="2281" x="9556750" y="800100"/>
          <p14:tracePt t="2298" x="9632950" y="800100"/>
          <p14:tracePt t="2315" x="9652000" y="800100"/>
          <p14:tracePt t="2331" x="9658350" y="800100"/>
          <p14:tracePt t="2365" x="9671050" y="800100"/>
          <p14:tracePt t="2382" x="9696450" y="800100"/>
          <p14:tracePt t="2398" x="9740900" y="819150"/>
          <p14:tracePt t="2414" x="9810750" y="850900"/>
          <p14:tracePt t="2431" x="9950450" y="914400"/>
          <p14:tracePt t="2448" x="10045700" y="952500"/>
          <p14:tracePt t="2464" x="10198100" y="996950"/>
          <p14:tracePt t="2481" x="10369550" y="1022350"/>
          <p14:tracePt t="2498" x="10541000" y="1054100"/>
          <p14:tracePt t="2515" x="10661650" y="1066800"/>
          <p14:tracePt t="2531" x="10731500" y="1066800"/>
          <p14:tracePt t="2548" x="10763250" y="1066800"/>
          <p14:tracePt t="2565" x="10788650" y="1066800"/>
          <p14:tracePt t="2581" x="10801350" y="1066800"/>
          <p14:tracePt t="2598" x="10826750" y="1066800"/>
          <p14:tracePt t="2615" x="10871200" y="1066800"/>
          <p14:tracePt t="2631" x="10953750" y="1066800"/>
          <p14:tracePt t="2648" x="11112500" y="1066800"/>
          <p14:tracePt t="2665" x="11182350" y="1066800"/>
          <p14:tracePt t="2682" x="11214100" y="1066800"/>
          <p14:tracePt t="2698" x="11220450" y="1066800"/>
          <p14:tracePt t="2762" x="11233150" y="1066800"/>
          <p14:tracePt t="2793" x="11245850" y="1066800"/>
          <p14:tracePt t="2817" x="11252200" y="1073150"/>
          <p14:tracePt t="2827" x="11258550" y="1085850"/>
          <p14:tracePt t="2844" x="11271250" y="1098550"/>
          <p14:tracePt t="2851" x="11290300" y="1104900"/>
          <p14:tracePt t="2865" x="11303000" y="1111250"/>
          <p14:tracePt t="2882" x="11322050" y="1123950"/>
          <p14:tracePt t="2898" x="11353800" y="1130300"/>
          <p14:tracePt t="2915" x="11379200" y="1130300"/>
          <p14:tracePt t="2932" x="11404600" y="1136650"/>
          <p14:tracePt t="2948" x="11423650" y="1136650"/>
          <p14:tracePt t="2965" x="11442700" y="1143000"/>
          <p14:tracePt t="2998" x="11449050" y="1143000"/>
          <p14:tracePt t="3017" x="11474450" y="1155700"/>
          <p14:tracePt t="3032" x="11480800" y="1155700"/>
          <p14:tracePt t="3048" x="11493500" y="1162050"/>
          <p14:tracePt t="3065" x="11512550" y="1168400"/>
          <p14:tracePt t="3082" x="11518900" y="1168400"/>
          <p14:tracePt t="3115" x="11525250" y="1168400"/>
          <p14:tracePt t="3353" x="11512550" y="1174750"/>
          <p14:tracePt t="3369" x="11493500" y="1174750"/>
          <p14:tracePt t="3381" x="11480800" y="1174750"/>
          <p14:tracePt t="3388" x="11449050" y="1174750"/>
          <p14:tracePt t="3393" x="11391900" y="1174750"/>
          <p14:tracePt t="3410" x="11182350" y="1174750"/>
          <p14:tracePt t="3426" x="10725150" y="1174750"/>
          <p14:tracePt t="3443" x="9848850" y="1174750"/>
          <p14:tracePt t="3460" x="8794750" y="1174750"/>
          <p14:tracePt t="3477" x="7721600" y="1174750"/>
          <p14:tracePt t="3494" x="6604000" y="1016000"/>
          <p14:tracePt t="3510" x="5537200" y="901700"/>
          <p14:tracePt t="3528" x="4743450" y="882650"/>
          <p14:tracePt t="3545" x="4197350" y="882650"/>
          <p14:tracePt t="3560" x="4057650" y="914400"/>
          <p14:tracePt t="3577" x="3968750" y="927100"/>
          <p14:tracePt t="3594" x="3911600" y="958850"/>
          <p14:tracePt t="3610" x="3860800" y="990600"/>
          <p14:tracePt t="3627" x="3790950" y="1041400"/>
          <p14:tracePt t="3643" x="3702050" y="1092200"/>
          <p14:tracePt t="3660" x="3575050" y="1143000"/>
          <p14:tracePt t="3677" x="3448050" y="1212850"/>
          <p14:tracePt t="3694" x="3302000" y="1301750"/>
          <p14:tracePt t="3710" x="3200400" y="1358900"/>
          <p14:tracePt t="3728" x="3117850" y="1409700"/>
          <p14:tracePt t="3745" x="3060700" y="1441450"/>
          <p14:tracePt t="3760" x="3035300" y="1447800"/>
          <p14:tracePt t="3777" x="3003550" y="1447800"/>
          <p14:tracePt t="3794" x="2933700" y="1447800"/>
          <p14:tracePt t="3811" x="2819400" y="1447800"/>
          <p14:tracePt t="3828" x="2660650" y="1447800"/>
          <p14:tracePt t="3844" x="2533650" y="1447800"/>
          <p14:tracePt t="3852" x="2470150" y="1447800"/>
          <p14:tracePt t="3860" x="2425700" y="1447800"/>
          <p14:tracePt t="3877" x="2368550" y="1447800"/>
          <p14:tracePt t="3894" x="2343150" y="1447800"/>
          <p14:tracePt t="3910" x="2324100" y="1447800"/>
          <p14:tracePt t="3927" x="2311400" y="1447800"/>
          <p14:tracePt t="3944" x="2298700" y="1447800"/>
          <p14:tracePt t="3960" x="2222500" y="1447800"/>
          <p14:tracePt t="3977" x="2108200" y="1447800"/>
          <p14:tracePt t="3994" x="1993900" y="1447800"/>
          <p14:tracePt t="4010" x="1924050" y="1447800"/>
          <p14:tracePt t="4027" x="1911350" y="1447800"/>
          <p14:tracePt t="4283" x="1924050" y="1441450"/>
          <p14:tracePt t="4297" x="1930400" y="1435100"/>
          <p14:tracePt t="4305" x="1943100" y="1422400"/>
          <p14:tracePt t="4386" x="1943100" y="1409700"/>
          <p14:tracePt t="4394" x="1943100" y="1397000"/>
          <p14:tracePt t="4401" x="1943100" y="1390650"/>
          <p14:tracePt t="4412" x="1905000" y="1365250"/>
          <p14:tracePt t="4423" x="1860550" y="1352550"/>
          <p14:tracePt t="4440" x="1733550" y="1314450"/>
          <p14:tracePt t="4457" x="1714500" y="1314450"/>
          <p14:tracePt t="4925" x="1720850" y="1314450"/>
          <p14:tracePt t="4929" x="1752600" y="1314450"/>
          <p14:tracePt t="4942" x="1797050" y="1314450"/>
          <p14:tracePt t="4959" x="1917700" y="1339850"/>
          <p14:tracePt t="4976" x="2114550" y="1358900"/>
          <p14:tracePt t="4993" x="2628900" y="1377950"/>
          <p14:tracePt t="5009" x="2914650" y="1377950"/>
          <p14:tracePt t="5026" x="3124200" y="1377950"/>
          <p14:tracePt t="5042" x="3295650" y="1377950"/>
          <p14:tracePt t="5059" x="3390900" y="1377950"/>
          <p14:tracePt t="5076" x="3416300" y="1377950"/>
          <p14:tracePt t="5092" x="3441700" y="1377950"/>
          <p14:tracePt t="5126" x="3441700" y="1371600"/>
          <p14:tracePt t="5292" x="3441700" y="1365250"/>
          <p14:tracePt t="5821" x="3454400" y="1365250"/>
          <p14:tracePt t="5829" x="3511550" y="1365250"/>
          <p14:tracePt t="5838" x="3651250" y="1333500"/>
          <p14:tracePt t="5845" x="3778250" y="1333500"/>
          <p14:tracePt t="5862" x="4102100" y="1333500"/>
          <p14:tracePt t="5879" x="4476750" y="1333500"/>
          <p14:tracePt t="5895" x="4800600" y="1333500"/>
          <p14:tracePt t="5901" x="4914900" y="1333500"/>
          <p14:tracePt t="5912" x="5010150" y="1346200"/>
          <p14:tracePt t="5929" x="5092700" y="1358900"/>
          <p14:tracePt t="5962" x="5092700" y="1365250"/>
          <p14:tracePt t="5986" x="5080000" y="1365250"/>
          <p14:tracePt t="5997" x="5073650" y="1365250"/>
          <p14:tracePt t="6012" x="5060950" y="1365250"/>
          <p14:tracePt t="6042" x="5054600" y="1365250"/>
          <p14:tracePt t="6837" x="5048250" y="1371600"/>
          <p14:tracePt t="6844" x="5054600" y="1377950"/>
          <p14:tracePt t="6853" x="5080000" y="1384300"/>
          <p14:tracePt t="6861" x="5124450" y="1416050"/>
          <p14:tracePt t="6878" x="5238750" y="1498600"/>
          <p14:tracePt t="6895" x="5429250" y="1638300"/>
          <p14:tracePt t="6912" x="5600700" y="1784350"/>
          <p14:tracePt t="6929" x="5727700" y="1911350"/>
          <p14:tracePt t="6934" x="5778500" y="1981200"/>
          <p14:tracePt t="6945" x="5835650" y="2089150"/>
          <p14:tracePt t="6962" x="5873750" y="2159000"/>
          <p14:tracePt t="6978" x="5886450" y="2203450"/>
          <p14:tracePt t="6995" x="5886450" y="2228850"/>
          <p14:tracePt t="7299" x="5880100" y="2241550"/>
          <p14:tracePt t="7309" x="5829300" y="2266950"/>
          <p14:tracePt t="7315" x="5734050" y="2305050"/>
          <p14:tracePt t="7324" x="5581650" y="2324100"/>
          <p14:tracePt t="7339" x="5302250" y="2349500"/>
          <p14:tracePt t="7539" x="5302250" y="2381250"/>
          <p14:tracePt t="7549" x="5295900" y="2387600"/>
          <p14:tracePt t="7572" x="5289550" y="2387600"/>
          <p14:tracePt t="7582" x="5276850" y="2387600"/>
          <p14:tracePt t="7589" x="5270500" y="2381250"/>
          <p14:tracePt t="7596" x="5257800" y="2374900"/>
          <p14:tracePt t="7613" x="5219700" y="2355850"/>
          <p14:tracePt t="7630" x="5213350" y="2349500"/>
          <p14:tracePt t="7646" x="5213350" y="2343150"/>
          <p14:tracePt t="7686" x="5207000" y="2336800"/>
          <p14:tracePt t="7707" x="5181600" y="2336800"/>
          <p14:tracePt t="7717" x="5168900" y="2336800"/>
          <p14:tracePt t="7729" x="5118100" y="2336800"/>
          <p14:tracePt t="7746" x="5029200" y="2311400"/>
          <p14:tracePt t="7763" x="4895850" y="2273300"/>
          <p14:tracePt t="7780" x="4762500" y="2203450"/>
          <p14:tracePt t="7797" x="4635500" y="2146300"/>
          <p14:tracePt t="7813" x="4521200" y="2070100"/>
          <p14:tracePt t="7830" x="4425950" y="2000250"/>
          <p14:tracePt t="7847" x="4356100" y="1949450"/>
          <p14:tracePt t="7863" x="4337050" y="1924050"/>
          <p14:tracePt t="7880" x="4330700" y="1924050"/>
          <p14:tracePt t="7897" x="4324350" y="1917700"/>
          <p14:tracePt t="7947" x="4324350" y="1911350"/>
          <p14:tracePt t="7958" x="4318000" y="1911350"/>
          <p14:tracePt t="7967" x="4305300" y="1905000"/>
          <p14:tracePt t="7980" x="4279900" y="1898650"/>
          <p14:tracePt t="7997" x="4241800" y="1885950"/>
          <p14:tracePt t="8014" x="4178300" y="1873250"/>
          <p14:tracePt t="8030" x="4083050" y="1828800"/>
          <p14:tracePt t="8047" x="4006850" y="1809750"/>
          <p14:tracePt t="8063" x="3962400" y="1797050"/>
          <p14:tracePt t="8080" x="3917950" y="1790700"/>
          <p14:tracePt t="8097" x="3911600" y="1790700"/>
          <p14:tracePt t="8114" x="3898900" y="1784350"/>
          <p14:tracePt t="8461" x="3924300" y="1784350"/>
          <p14:tracePt t="8470" x="3962400" y="1784350"/>
          <p14:tracePt t="8477" x="3981450" y="1784350"/>
          <p14:tracePt t="8486" x="4006850" y="1784350"/>
          <p14:tracePt t="8501" x="4032250" y="1784350"/>
          <p14:tracePt t="8518" x="4089400" y="1784350"/>
          <p14:tracePt t="8534" x="4216400" y="1784350"/>
          <p14:tracePt t="8551" x="4438650" y="1784350"/>
          <p14:tracePt t="8568" x="4826000" y="1784350"/>
          <p14:tracePt t="8585" x="5257800" y="1784350"/>
          <p14:tracePt t="8604" x="5803900" y="1784350"/>
          <p14:tracePt t="8619" x="6019800" y="1784350"/>
          <p14:tracePt t="8635" x="6178550" y="1784350"/>
          <p14:tracePt t="8651" x="6286500" y="1784350"/>
          <p14:tracePt t="8668" x="6356350" y="1790700"/>
          <p14:tracePt t="8685" x="6407150" y="1797050"/>
          <p14:tracePt t="8702" x="6432550" y="1809750"/>
          <p14:tracePt t="8719" x="6477000" y="1822450"/>
          <p14:tracePt t="8735" x="6540500" y="1847850"/>
          <p14:tracePt t="8752" x="6629400" y="1860550"/>
          <p14:tracePt t="8768" x="6705600" y="1885950"/>
          <p14:tracePt t="8785" x="6737350" y="1892300"/>
          <p14:tracePt t="8836" x="6731000" y="1892300"/>
          <p14:tracePt t="8843" x="6718300" y="1892300"/>
          <p14:tracePt t="8852" x="6686550" y="1892300"/>
          <p14:tracePt t="8868" x="6635750" y="1892300"/>
          <p14:tracePt t="8885" x="6521450" y="1892300"/>
          <p14:tracePt t="8902" x="6318250" y="1892300"/>
          <p14:tracePt t="8918" x="6013450" y="1873250"/>
          <p14:tracePt t="8935" x="5619750" y="1816100"/>
          <p14:tracePt t="8952" x="5257800" y="1778000"/>
          <p14:tracePt t="8969" x="5035550" y="1739900"/>
          <p14:tracePt t="8978" x="4953000" y="1733550"/>
          <p14:tracePt t="8985" x="4851400" y="1708150"/>
          <p14:tracePt t="9004" x="4692650" y="1689100"/>
          <p14:tracePt t="9018" x="4584700" y="1676400"/>
          <p14:tracePt t="9035" x="4483100" y="1670050"/>
          <p14:tracePt t="9052" x="4406900" y="1670050"/>
          <p14:tracePt t="9068" x="4368800" y="1670050"/>
          <p14:tracePt t="9085" x="4349750" y="1670050"/>
          <p14:tracePt t="9124" x="4343400" y="1670050"/>
          <p14:tracePt t="9135" x="4330700" y="1676400"/>
          <p14:tracePt t="9248" x="4318000" y="1682750"/>
          <p14:tracePt t="9260" x="4318000" y="1689100"/>
          <p14:tracePt t="9276" x="4318000" y="1701800"/>
          <p14:tracePt t="9286" x="4318000" y="1708150"/>
          <p14:tracePt t="9295" x="4318000" y="1720850"/>
          <p14:tracePt t="9302" x="4330700" y="1733550"/>
          <p14:tracePt t="9319" x="4356100" y="1758950"/>
          <p14:tracePt t="9336" x="4381500" y="1778000"/>
          <p14:tracePt t="9352" x="4413250" y="1809750"/>
          <p14:tracePt t="9369" x="4425950" y="1822450"/>
          <p14:tracePt t="9386" x="4432300" y="1835150"/>
          <p14:tracePt t="9444" x="4419600" y="1835150"/>
          <p14:tracePt t="9452" x="4413250" y="1835150"/>
          <p14:tracePt t="9460" x="4387850" y="1835150"/>
          <p14:tracePt t="9469" x="4362450" y="1835150"/>
          <p14:tracePt t="9485" x="4349750" y="1835150"/>
          <p14:tracePt t="9503" x="4337050" y="1835150"/>
          <p14:tracePt t="9519" x="4318000" y="1835150"/>
          <p14:tracePt t="9535" x="4286250" y="1835150"/>
          <p14:tracePt t="9552" x="4254500" y="1835150"/>
          <p14:tracePt t="9569" x="4210050" y="1835150"/>
          <p14:tracePt t="9586" x="4165600" y="1835150"/>
          <p14:tracePt t="9603" x="4127500" y="1835150"/>
          <p14:tracePt t="9619" x="4102100" y="1809750"/>
          <p14:tracePt t="9636" x="4083050" y="1784350"/>
          <p14:tracePt t="9653" x="4044950" y="1733550"/>
          <p14:tracePt t="9669" x="4013200" y="1695450"/>
          <p14:tracePt t="9686" x="3975100" y="1657350"/>
          <p14:tracePt t="9702" x="3949700" y="1631950"/>
          <p14:tracePt t="9719" x="3930650" y="1600200"/>
          <p14:tracePt t="9736" x="3924300" y="1562100"/>
          <p14:tracePt t="9752" x="3924300" y="1530350"/>
          <p14:tracePt t="9769" x="3924300" y="1498600"/>
          <p14:tracePt t="9786" x="3924300" y="1473200"/>
          <p14:tracePt t="9804" x="3924300" y="1447800"/>
          <p14:tracePt t="9819" x="3924300" y="1409700"/>
          <p14:tracePt t="9836" x="3937000" y="1390650"/>
          <p14:tracePt t="9852" x="3981450" y="1352550"/>
          <p14:tracePt t="9869" x="4006850" y="1327150"/>
          <p14:tracePt t="9886" x="4038600" y="1301750"/>
          <p14:tracePt t="9903" x="4064000" y="1295400"/>
          <p14:tracePt t="9919" x="4102100" y="1276350"/>
          <p14:tracePt t="9936" x="4152900" y="1263650"/>
          <p14:tracePt t="9953" x="4203700" y="1244600"/>
          <p14:tracePt t="9969" x="4273550" y="1212850"/>
          <p14:tracePt t="9987" x="4330700" y="1206500"/>
          <p14:tracePt t="9996" x="4394200" y="1206500"/>
          <p14:tracePt t="10005" x="4438650" y="1206500"/>
          <p14:tracePt t="10019" x="4533900" y="1212850"/>
          <p14:tracePt t="10036" x="4603750" y="1225550"/>
          <p14:tracePt t="10053" x="4679950" y="1250950"/>
          <p14:tracePt t="10070" x="4705350" y="1257300"/>
          <p14:tracePt t="10086" x="4718050" y="1270000"/>
          <p14:tracePt t="10103" x="4730750" y="1282700"/>
          <p14:tracePt t="10119" x="4730750" y="1308100"/>
          <p14:tracePt t="10136" x="4743450" y="1371600"/>
          <p14:tracePt t="10153" x="4762500" y="1441450"/>
          <p14:tracePt t="10170" x="4775200" y="1517650"/>
          <p14:tracePt t="10187" x="4800600" y="1638300"/>
          <p14:tracePt t="10202" x="4800600" y="1714500"/>
          <p14:tracePt t="10219" x="4800600" y="1758950"/>
          <p14:tracePt t="10236" x="4794250" y="1797050"/>
          <p14:tracePt t="10253" x="4787900" y="1822450"/>
          <p14:tracePt t="10269" x="4775200" y="1835150"/>
          <p14:tracePt t="10286" x="4749800" y="1835150"/>
          <p14:tracePt t="10303" x="4686300" y="1835150"/>
          <p14:tracePt t="10320" x="4610100" y="1835150"/>
          <p14:tracePt t="10336" x="4546600" y="1835150"/>
          <p14:tracePt t="10353" x="4502150" y="1835150"/>
          <p14:tracePt t="10370" x="4489450" y="1835150"/>
          <p14:tracePt t="10387" x="4470400" y="1841500"/>
          <p14:tracePt t="10447" x="4464050" y="1847850"/>
          <p14:tracePt t="10661" x="4464050" y="1854200"/>
          <p14:tracePt t="10676" x="4457700" y="1854200"/>
          <p14:tracePt t="10765" x="4451350" y="1860550"/>
          <p14:tracePt t="10982" x="4445000" y="1860550"/>
          <p14:tracePt t="10988" x="4438650" y="1866900"/>
          <p14:tracePt t="11015" x="4432300" y="1866900"/>
          <p14:tracePt t="11028" x="4425950" y="1866900"/>
          <p14:tracePt t="11061" x="4419600" y="1866900"/>
          <p14:tracePt t="11197" x="4425950" y="1866900"/>
          <p14:tracePt t="11204" x="4432300" y="1866900"/>
          <p14:tracePt t="11215" x="4438650" y="1866900"/>
          <p14:tracePt t="11461" x="4451350" y="1866900"/>
          <p14:tracePt t="11470" x="4457700" y="1860550"/>
          <p14:tracePt t="11476" x="4464050" y="1860550"/>
          <p14:tracePt t="11489" x="4476750" y="1860550"/>
          <p14:tracePt t="11501" x="4495800" y="1860550"/>
          <p14:tracePt t="11518" x="4502150" y="1860550"/>
          <p14:tracePt t="11534" x="4527550" y="1860550"/>
          <p14:tracePt t="11551" x="4546600" y="1860550"/>
          <p14:tracePt t="11568" x="4552950" y="1860550"/>
          <p14:tracePt t="11584" x="4565650" y="1860550"/>
          <p14:tracePt t="13184" x="4603750" y="1860550"/>
          <p14:tracePt t="13190" x="4654550" y="1860550"/>
          <p14:tracePt t="13200" x="4743450" y="1860550"/>
          <p14:tracePt t="13217" x="4902200" y="1860550"/>
          <p14:tracePt t="13234" x="5067300" y="1860550"/>
          <p14:tracePt t="13251" x="5226050" y="1860550"/>
          <p14:tracePt t="13267" x="5365750" y="1879600"/>
          <p14:tracePt t="13284" x="5499100" y="1905000"/>
          <p14:tracePt t="13300" x="5594350" y="1911350"/>
          <p14:tracePt t="13317" x="5613400" y="1911350"/>
          <p14:tracePt t="13334" x="5619750" y="1911350"/>
          <p14:tracePt t="13446" x="5638800" y="1905000"/>
          <p14:tracePt t="13462" x="5645150" y="1905000"/>
          <p14:tracePt t="13472" x="5657850" y="1898650"/>
          <p14:tracePt t="13477" x="5670550" y="1898650"/>
          <p14:tracePt t="13488" x="5695950" y="1892300"/>
          <p14:tracePt t="13501" x="5721350" y="1879600"/>
          <p14:tracePt t="13518" x="5740400" y="1873250"/>
          <p14:tracePt t="13534" x="5746750" y="1866900"/>
          <p14:tracePt t="13623" x="5753100" y="1866900"/>
          <p14:tracePt t="13631" x="5765800" y="1866900"/>
          <p14:tracePt t="13647" x="5772150" y="1866900"/>
          <p14:tracePt t="13657" x="5778500" y="1866900"/>
          <p14:tracePt t="13673" x="5784850" y="1866900"/>
          <p14:tracePt t="13862" x="5778500" y="1866900"/>
          <p14:tracePt t="13870" x="5772150" y="1866900"/>
          <p14:tracePt t="13878" x="5759450" y="1866900"/>
          <p14:tracePt t="13886" x="5753100" y="1866900"/>
          <p14:tracePt t="13902" x="5734050" y="1866900"/>
          <p14:tracePt t="13919" x="5715000" y="1860550"/>
          <p14:tracePt t="13935" x="5702300" y="1854200"/>
          <p14:tracePt t="13952" x="5689600" y="1854200"/>
          <p14:tracePt t="13969" x="5676900" y="1854200"/>
          <p14:tracePt t="13985" x="5670550" y="1854200"/>
          <p14:tracePt t="14002" x="5664200" y="1854200"/>
          <p14:tracePt t="14019" x="5651500" y="1854200"/>
          <p14:tracePt t="14035" x="5645150" y="1854200"/>
          <p14:tracePt t="14041" x="5638800" y="1847850"/>
          <p14:tracePt t="14208" x="5632450" y="1847850"/>
          <p14:tracePt t="14214" x="5626100" y="1847850"/>
          <p14:tracePt t="14224" x="5619750" y="1847850"/>
          <p14:tracePt t="14237" x="5588000" y="1847850"/>
          <p14:tracePt t="14252" x="5575300" y="1847850"/>
          <p14:tracePt t="14269" x="5511800" y="1847850"/>
          <p14:tracePt t="14286" x="5473700" y="1841500"/>
          <p14:tracePt t="14303" x="5461000" y="1835150"/>
          <p14:tracePt t="14359" x="5467350" y="1828800"/>
          <p14:tracePt t="14566" x="5480050" y="1822450"/>
          <p14:tracePt t="14630" x="5511800" y="1822450"/>
          <p14:tracePt t="14638" x="5543550" y="1822450"/>
          <p14:tracePt t="14648" x="5575300" y="1822450"/>
          <p14:tracePt t="14656" x="5632450" y="1822450"/>
          <p14:tracePt t="14673" x="5734050" y="1822450"/>
          <p14:tracePt t="14690" x="5854700" y="1822450"/>
          <p14:tracePt t="14706" x="5962650" y="1822450"/>
          <p14:tracePt t="14723" x="6019800" y="1822450"/>
          <p14:tracePt t="17488" x="6007100" y="1822450"/>
          <p14:tracePt t="17496" x="5962650" y="1822450"/>
          <p14:tracePt t="17503" x="5899150" y="1822450"/>
          <p14:tracePt t="17513" x="5854700" y="1822450"/>
          <p14:tracePt t="17529" x="5740400" y="1822450"/>
          <p14:tracePt t="17545" x="5664200" y="1822450"/>
          <p14:tracePt t="17562" x="5613400" y="1822450"/>
          <p14:tracePt t="17579" x="5607050" y="1822450"/>
          <p14:tracePt t="17639" x="5600700" y="1822450"/>
          <p14:tracePt t="17649" x="5588000" y="1822450"/>
          <p14:tracePt t="17655" x="5581650" y="1822450"/>
          <p14:tracePt t="17671" x="5575300" y="1822450"/>
          <p14:tracePt t="17680" x="5568950" y="1822450"/>
          <p14:tracePt t="17695" x="5556250" y="1822450"/>
          <p14:tracePt t="17922" x="5543550" y="1822450"/>
          <p14:tracePt t="17953" x="5537200" y="1822450"/>
          <p14:tracePt t="17976" x="5530850" y="1822450"/>
          <p14:tracePt t="18033" x="5524500" y="1816100"/>
          <p14:tracePt t="18049" x="5530850" y="1816100"/>
          <p14:tracePt t="18056" x="5588000" y="1816100"/>
          <p14:tracePt t="18065" x="5670550" y="1816100"/>
          <p14:tracePt t="18079" x="5772150" y="1816100"/>
          <p14:tracePt t="18096" x="6076950" y="1816100"/>
          <p14:tracePt t="18112" x="6248400" y="1816100"/>
          <p14:tracePt t="18129" x="6324600" y="1816100"/>
          <p14:tracePt t="18146" x="6337300" y="1809750"/>
          <p14:tracePt t="18180" x="6337300" y="1803400"/>
          <p14:tracePt t="18195" x="6337300" y="1797050"/>
          <p14:tracePt t="18212" x="6337300" y="1790700"/>
          <p14:tracePt t="18242" x="6330950" y="1790700"/>
          <p14:tracePt t="18266" x="6324600" y="1790700"/>
          <p14:tracePt t="18635" x="6311900" y="1790700"/>
          <p14:tracePt t="18822" x="6330950" y="1790700"/>
          <p14:tracePt t="18824" x="6362700" y="1790700"/>
          <p14:tracePt t="18836" x="6407150" y="1790700"/>
          <p14:tracePt t="18846" x="6451600" y="1803400"/>
          <p14:tracePt t="18863" x="6572250" y="1822450"/>
          <p14:tracePt t="18879" x="6661150" y="1822450"/>
          <p14:tracePt t="18896" x="6724650" y="1822450"/>
          <p14:tracePt t="18913" x="6756400" y="1822450"/>
          <p14:tracePt t="18929" x="6807200" y="1822450"/>
          <p14:tracePt t="18946" x="6889750" y="1828800"/>
          <p14:tracePt t="18963" x="6997700" y="1854200"/>
          <p14:tracePt t="18979" x="7105650" y="1854200"/>
          <p14:tracePt t="18996" x="7200900" y="1854200"/>
          <p14:tracePt t="19012" x="7308850" y="1860550"/>
          <p14:tracePt t="19029" x="7416800" y="1860550"/>
          <p14:tracePt t="19046" x="7473950" y="1860550"/>
          <p14:tracePt t="19064" x="7499350" y="1860550"/>
          <p14:tracePt t="19144" x="7505700" y="1860550"/>
          <p14:tracePt t="19171" x="7512050" y="1860550"/>
          <p14:tracePt t="19178" x="7518400" y="1860550"/>
          <p14:tracePt t="19186" x="7524750" y="1854200"/>
          <p14:tracePt t="19196" x="7537450" y="1847850"/>
          <p14:tracePt t="19213" x="7556500" y="1847850"/>
          <p14:tracePt t="19230" x="7588250" y="1841500"/>
          <p14:tracePt t="19247" x="7639050" y="1822450"/>
          <p14:tracePt t="19264" x="7734300" y="1797050"/>
          <p14:tracePt t="19280" x="7753350" y="1790700"/>
          <p14:tracePt t="19296" x="7797800" y="1778000"/>
          <p14:tracePt t="19313" x="7829550" y="1765300"/>
          <p14:tracePt t="19347" x="7835900" y="1765300"/>
          <p14:tracePt t="19363" x="7854950" y="1758950"/>
          <p14:tracePt t="19379" x="7874000" y="1758950"/>
          <p14:tracePt t="19396" x="7918450" y="1758950"/>
          <p14:tracePt t="19413" x="7962900" y="1758950"/>
          <p14:tracePt t="19429" x="8007350" y="1758950"/>
          <p14:tracePt t="19447" x="8045450" y="1758950"/>
          <p14:tracePt t="19463" x="8083550" y="1758950"/>
          <p14:tracePt t="19479" x="8102600" y="1758950"/>
          <p14:tracePt t="19496" x="8108950" y="1758950"/>
          <p14:tracePt t="19513" x="8115300" y="1758950"/>
          <p14:tracePt t="19546" x="8128000" y="1758950"/>
          <p14:tracePt t="19563" x="8134350" y="1758950"/>
          <p14:tracePt t="19580" x="8147050" y="1758950"/>
          <p14:tracePt t="19588" x="8153400" y="1758950"/>
          <p14:tracePt t="19596" x="8159750" y="1758950"/>
          <p14:tracePt t="19613" x="8172450" y="1752600"/>
          <p14:tracePt t="19629" x="8178800" y="1752600"/>
          <p14:tracePt t="19648" x="8191500" y="1752600"/>
          <p14:tracePt t="19663" x="8204200" y="1752600"/>
          <p14:tracePt t="19680" x="8223250" y="1752600"/>
          <p14:tracePt t="19696" x="8229600" y="1752600"/>
          <p14:tracePt t="19713" x="8255000" y="1739900"/>
          <p14:tracePt t="19729" x="8299450" y="1739900"/>
          <p14:tracePt t="19747" x="8343900" y="1739900"/>
          <p14:tracePt t="19763" x="8394700" y="1739900"/>
          <p14:tracePt t="19780" x="8432800" y="1733550"/>
          <p14:tracePt t="19797" x="8464550" y="1733550"/>
          <p14:tracePt t="19813" x="8502650" y="1733550"/>
          <p14:tracePt t="19830" x="8515350" y="1733550"/>
          <p14:tracePt t="19849" x="8572500" y="1733550"/>
          <p14:tracePt t="19863" x="8623300" y="1733550"/>
          <p14:tracePt t="19880" x="8661400" y="1733550"/>
          <p14:tracePt t="19896" x="8718550" y="1733550"/>
          <p14:tracePt t="19913" x="8782050" y="1733550"/>
          <p14:tracePt t="19930" x="8839200" y="1733550"/>
          <p14:tracePt t="19946" x="8877300" y="1733550"/>
          <p14:tracePt t="19963" x="8928100" y="1733550"/>
          <p14:tracePt t="19980" x="8966200" y="1733550"/>
          <p14:tracePt t="19997" x="9017000" y="1733550"/>
          <p14:tracePt t="20013" x="9055100" y="1733550"/>
          <p14:tracePt t="20030" x="9099550" y="1733550"/>
          <p14:tracePt t="20048" x="9131300" y="1733550"/>
          <p14:tracePt t="20064" x="9182100" y="1733550"/>
          <p14:tracePt t="20080" x="9220200" y="1733550"/>
          <p14:tracePt t="20097" x="9251950" y="1733550"/>
          <p14:tracePt t="20114" x="9277350" y="1733550"/>
          <p14:tracePt t="20124" x="9283700" y="1733550"/>
          <p14:tracePt t="20130" x="9290050" y="1733550"/>
          <p14:tracePt t="20147" x="9302750" y="1733550"/>
          <p14:tracePt t="20180" x="9315450" y="1733550"/>
          <p14:tracePt t="20197" x="9321800" y="1733550"/>
          <p14:tracePt t="20214" x="9340850" y="1733550"/>
          <p14:tracePt t="20230" x="9359900" y="1733550"/>
          <p14:tracePt t="20248" x="9372600" y="1733550"/>
          <p14:tracePt t="20265" x="9391650" y="1733550"/>
          <p14:tracePt t="20280" x="9398000" y="1733550"/>
          <p14:tracePt t="20316" x="9410700" y="1733550"/>
          <p14:tracePt t="20332" x="9417050" y="1733550"/>
          <p14:tracePt t="20347" x="9436100" y="1733550"/>
          <p14:tracePt t="20364" x="9448800" y="1733550"/>
          <p14:tracePt t="20380" x="9474200" y="1733550"/>
          <p14:tracePt t="20397" x="9486900" y="1733550"/>
          <p14:tracePt t="20414" x="9505950" y="1733550"/>
          <p14:tracePt t="20430" x="9518650" y="1733550"/>
          <p14:tracePt t="20447" x="9550400" y="1727200"/>
          <p14:tracePt t="20464" x="9626600" y="1720850"/>
          <p14:tracePt t="20480" x="9677400" y="1720850"/>
          <p14:tracePt t="20497" x="9753600" y="1720850"/>
          <p14:tracePt t="20514" x="9836150" y="1708150"/>
          <p14:tracePt t="20530" x="9931400" y="1708150"/>
          <p14:tracePt t="20547" x="10013950" y="1708150"/>
          <p14:tracePt t="20564" x="10115550" y="1695450"/>
          <p14:tracePt t="20581" x="10191750" y="1695450"/>
          <p14:tracePt t="20597" x="10267950" y="1695450"/>
          <p14:tracePt t="20614" x="10375900" y="1695450"/>
          <p14:tracePt t="20630" x="10477500" y="1695450"/>
          <p14:tracePt t="20637" x="10534650" y="1695450"/>
          <p14:tracePt t="20648" x="10680700" y="1695450"/>
          <p14:tracePt t="20664" x="10744200" y="1695450"/>
          <p14:tracePt t="20680" x="10985500" y="1695450"/>
          <p14:tracePt t="20697" x="11106150" y="1695450"/>
          <p14:tracePt t="20714" x="11182350" y="1695450"/>
          <p14:tracePt t="20730" x="11207750" y="1695450"/>
          <p14:tracePt t="20747" x="11220450" y="1695450"/>
          <p14:tracePt t="21123" x="11195050" y="1695450"/>
          <p14:tracePt t="21129" x="11118850" y="1701800"/>
          <p14:tracePt t="21137" x="11023600" y="1714500"/>
          <p14:tracePt t="21147" x="10890250" y="1720850"/>
          <p14:tracePt t="21163" x="10414000" y="1720850"/>
          <p14:tracePt t="21180" x="9639300" y="1720850"/>
          <p14:tracePt t="21197" x="8699500" y="1720850"/>
          <p14:tracePt t="21214" x="7772400" y="1720850"/>
          <p14:tracePt t="21230" x="7023100" y="1720850"/>
          <p14:tracePt t="21248" x="6731000" y="1720850"/>
          <p14:tracePt t="21266" x="6584950" y="1720850"/>
          <p14:tracePt t="21297" x="6572250" y="1720850"/>
          <p14:tracePt t="21314" x="6559550" y="1727200"/>
          <p14:tracePt t="21330" x="6521450" y="1739900"/>
          <p14:tracePt t="21347" x="6464300" y="1746250"/>
          <p14:tracePt t="21364" x="6400800" y="1758950"/>
          <p14:tracePt t="21381" x="6369050" y="1771650"/>
          <p14:tracePt t="21398" x="6318250" y="1778000"/>
          <p14:tracePt t="21414" x="6286500" y="1784350"/>
          <p14:tracePt t="21430" x="6242050" y="1784350"/>
          <p14:tracePt t="21447" x="6096000" y="1809750"/>
          <p14:tracePt t="21464" x="5765800" y="1822450"/>
          <p14:tracePt t="21481" x="5607050" y="1828800"/>
          <p14:tracePt t="21497" x="5530850" y="1854200"/>
          <p14:tracePt t="21778" x="5537200" y="1854200"/>
          <p14:tracePt t="21793" x="5543550" y="1854200"/>
          <p14:tracePt t="22028" x="5549900" y="1854200"/>
          <p14:tracePt t="22034" x="5581650" y="1854200"/>
          <p14:tracePt t="22042" x="5657850" y="1854200"/>
          <p14:tracePt t="22052" x="5765800" y="1879600"/>
          <p14:tracePt t="22069" x="5988050" y="1936750"/>
          <p14:tracePt t="22086" x="6178550" y="1955800"/>
          <p14:tracePt t="22103" x="6343650" y="1981200"/>
          <p14:tracePt t="22119" x="6419850" y="1981200"/>
          <p14:tracePt t="22137" x="6470650" y="1981200"/>
          <p14:tracePt t="22153" x="6496050" y="1981200"/>
          <p14:tracePt t="22170" x="6521450" y="1981200"/>
          <p14:tracePt t="22186" x="6584950" y="1974850"/>
          <p14:tracePt t="22203" x="6654800" y="1949450"/>
          <p14:tracePt t="22220" x="6686550" y="1943100"/>
          <p14:tracePt t="22236" x="6731000" y="1936750"/>
          <p14:tracePt t="22253" x="6762750" y="1924050"/>
          <p14:tracePt t="22270" x="6781800" y="1917700"/>
          <p14:tracePt t="22286" x="6807200" y="1917700"/>
          <p14:tracePt t="22303" x="6851650" y="1917700"/>
          <p14:tracePt t="22320" x="6959600" y="1917700"/>
          <p14:tracePt t="22339" x="7232650" y="1917700"/>
          <p14:tracePt t="22353" x="7442200" y="1917700"/>
          <p14:tracePt t="22370" x="7683500" y="1879600"/>
          <p14:tracePt t="22386" x="7918450" y="1854200"/>
          <p14:tracePt t="22403" x="8204200" y="1809750"/>
          <p14:tracePt t="22420" x="8388350" y="1778000"/>
          <p14:tracePt t="22436" x="8547100" y="1778000"/>
          <p14:tracePt t="22453" x="8680450" y="1778000"/>
          <p14:tracePt t="22469" x="8839200" y="1778000"/>
          <p14:tracePt t="22486" x="9010650" y="1778000"/>
          <p14:tracePt t="22503" x="9169400" y="1778000"/>
          <p14:tracePt t="22522" x="9302750" y="1778000"/>
          <p14:tracePt t="22537" x="9474200" y="1778000"/>
          <p14:tracePt t="22553" x="9563100" y="1778000"/>
          <p14:tracePt t="22570" x="9613900" y="1778000"/>
          <p14:tracePt t="22587" x="9639300" y="1778000"/>
          <p14:tracePt t="22603" x="9645650" y="1778000"/>
          <p14:tracePt t="22636" x="9652000" y="1778000"/>
          <p14:tracePt t="22659" x="9658350" y="1778000"/>
          <p14:tracePt t="22678" x="9664700" y="1778000"/>
          <p14:tracePt t="22687" x="9671050" y="1778000"/>
          <p14:tracePt t="22704" x="9690100" y="1778000"/>
          <p14:tracePt t="22722" x="9721850" y="1784350"/>
          <p14:tracePt t="22737" x="9753600" y="1790700"/>
          <p14:tracePt t="22753" x="9804400" y="1803400"/>
          <p14:tracePt t="22770" x="9861550" y="1803400"/>
          <p14:tracePt t="22787" x="9944100" y="1816100"/>
          <p14:tracePt t="22804" x="10102850" y="1822450"/>
          <p14:tracePt t="22820" x="10274300" y="1841500"/>
          <p14:tracePt t="22837" x="10445750" y="1841500"/>
          <p14:tracePt t="22854" x="10610850" y="1841500"/>
          <p14:tracePt t="22870" x="10763250" y="1841500"/>
          <p14:tracePt t="22887" x="10871200" y="1841500"/>
          <p14:tracePt t="22904" x="10934700" y="1835150"/>
          <p14:tracePt t="22923" x="10985500" y="1828800"/>
          <p14:tracePt t="22938" x="11010900" y="1822450"/>
          <p14:tracePt t="22954" x="11029950" y="1816100"/>
          <p14:tracePt t="22970" x="11068050" y="1816100"/>
          <p14:tracePt t="22987" x="11112500" y="1816100"/>
          <p14:tracePt t="23003" x="11156950" y="1816100"/>
          <p14:tracePt t="23020" x="11201400" y="1816100"/>
          <p14:tracePt t="23037" x="11214100" y="1816100"/>
          <p14:tracePt t="23054" x="11233150" y="1816100"/>
          <p14:tracePt t="23506" x="11226800" y="1822450"/>
          <p14:tracePt t="23538" x="11220450" y="1822450"/>
          <p14:tracePt t="23557" x="11207750" y="1828800"/>
          <p14:tracePt t="23612" x="11207750" y="1835150"/>
          <p14:tracePt t="23630" x="11195050" y="1841500"/>
          <p14:tracePt t="23641" x="11188700" y="1841500"/>
          <p14:tracePt t="23647" x="11182350" y="1841500"/>
          <p14:tracePt t="23664" x="11131550" y="1860550"/>
          <p14:tracePt t="23680" x="11049000" y="1885950"/>
          <p14:tracePt t="23697" x="10744200" y="1955800"/>
          <p14:tracePt t="23713" x="10274300" y="2006600"/>
          <p14:tracePt t="23730" x="9442450" y="2089150"/>
          <p14:tracePt t="23747" x="8496300" y="2089150"/>
          <p14:tracePt t="23764" x="7448550" y="2089150"/>
          <p14:tracePt t="23780" x="6546850" y="2089150"/>
          <p14:tracePt t="23797" x="5664200" y="2089150"/>
          <p14:tracePt t="23813" x="4914900" y="2089150"/>
          <p14:tracePt t="23830" x="4286250" y="2076450"/>
          <p14:tracePt t="23847" x="3835400" y="2032000"/>
          <p14:tracePt t="23863" x="3543300" y="2019300"/>
          <p14:tracePt t="23880" x="3308350" y="2019300"/>
          <p14:tracePt t="23898" x="2978150" y="2044700"/>
          <p14:tracePt t="23914" x="2774950" y="2076450"/>
          <p14:tracePt t="23931" x="2520950" y="2076450"/>
          <p14:tracePt t="23947" x="2190750" y="2076450"/>
          <p14:tracePt t="23964" x="1803400" y="2076450"/>
          <p14:tracePt t="23981" x="1454150" y="2076450"/>
          <p14:tracePt t="23997" x="1168400" y="2076450"/>
          <p14:tracePt t="24014" x="1003300" y="2101850"/>
          <p14:tracePt t="24031" x="889000" y="2114550"/>
          <p14:tracePt t="24047" x="863600" y="2120900"/>
          <p14:tracePt t="24064" x="857250" y="2120900"/>
          <p14:tracePt t="24181" x="850900" y="2120900"/>
          <p14:tracePt t="24206" x="838200" y="2127250"/>
          <p14:tracePt t="24226" x="825500" y="2139950"/>
          <p14:tracePt t="24251" x="812800" y="2139950"/>
          <p14:tracePt t="24269" x="806450" y="2139950"/>
          <p14:tracePt t="24275" x="800100" y="2139950"/>
          <p14:tracePt t="24285" x="793750" y="2139950"/>
          <p14:tracePt t="24306" x="787400" y="2139950"/>
          <p14:tracePt t="24515" x="787400" y="2146300"/>
          <p14:tracePt t="24531" x="781050" y="2159000"/>
          <p14:tracePt t="24546" x="781050" y="2165350"/>
          <p14:tracePt t="24558" x="781050" y="2171700"/>
          <p14:tracePt t="24573" x="781050" y="2178050"/>
          <p14:tracePt t="24582" x="781050" y="2184400"/>
          <p14:tracePt t="24589" x="781050" y="2197100"/>
          <p14:tracePt t="24606" x="781050" y="2216150"/>
          <p14:tracePt t="24622" x="787400" y="2235200"/>
          <p14:tracePt t="24639" x="812800" y="2273300"/>
          <p14:tracePt t="24644" x="825500" y="2286000"/>
          <p14:tracePt t="24656" x="838200" y="2305050"/>
          <p14:tracePt t="24673" x="850900" y="2311400"/>
          <p14:tracePt t="24691" x="857250" y="2311400"/>
          <p14:tracePt t="25286" x="850900" y="2311400"/>
          <p14:tracePt t="25293" x="844550" y="2311400"/>
          <p14:tracePt t="25302" x="838200" y="2311400"/>
          <p14:tracePt t="25316" x="825500" y="2311400"/>
          <p14:tracePt t="25389" x="819150" y="2311400"/>
          <p14:tracePt t="25411" x="806450" y="2317750"/>
          <p14:tracePt t="25419" x="806450" y="2324100"/>
          <p14:tracePt t="25435" x="793750" y="2324100"/>
          <p14:tracePt t="25443" x="787400" y="2324100"/>
          <p14:tracePt t="25460" x="749300" y="2324100"/>
          <p14:tracePt t="25477" x="704850" y="2324100"/>
          <p14:tracePt t="25493" x="615950" y="2324100"/>
          <p14:tracePt t="25510" x="552450" y="2324100"/>
          <p14:tracePt t="25527" x="508000" y="2324100"/>
          <p14:tracePt t="25544" x="488950" y="2324100"/>
          <p14:tracePt t="25560" x="469900" y="2324100"/>
          <p14:tracePt t="25779" x="463550" y="2324100"/>
          <p14:tracePt t="25837" x="457200" y="2324100"/>
          <p14:tracePt t="25860" x="438150" y="2324100"/>
          <p14:tracePt t="25868" x="419100" y="2324100"/>
          <p14:tracePt t="25877" x="400050" y="2324100"/>
          <p14:tracePt t="25894" x="349250" y="2324100"/>
          <p14:tracePt t="25911" x="342900" y="2324100"/>
          <p14:tracePt t="25967" x="381000" y="2330450"/>
          <p14:tracePt t="25974" x="412750" y="2336800"/>
          <p14:tracePt t="25983" x="425450" y="2336800"/>
          <p14:tracePt t="25994" x="431800" y="2336800"/>
          <p14:tracePt t="26038" x="438150" y="2336800"/>
          <p14:tracePt t="26175" x="444500" y="2336800"/>
          <p14:tracePt t="26183" x="469900" y="2336800"/>
          <p14:tracePt t="26195" x="520700" y="2336800"/>
          <p14:tracePt t="26211" x="565150" y="2349500"/>
          <p14:tracePt t="26228" x="596900" y="2349500"/>
          <p14:tracePt t="26244" x="609600" y="2349500"/>
          <p14:tracePt t="26351" x="615950" y="2355850"/>
          <p14:tracePt t="26396" x="609600" y="2355850"/>
          <p14:tracePt t="26422" x="596900" y="2355850"/>
          <p14:tracePt t="26431" x="590550" y="2355850"/>
          <p14:tracePt t="26447" x="584200" y="2355850"/>
          <p14:tracePt t="26558" x="571500" y="2355850"/>
          <p14:tracePt t="26583" x="565150" y="2355850"/>
          <p14:tracePt t="26590" x="558800" y="2355850"/>
          <p14:tracePt t="26606" x="552450" y="2355850"/>
          <p14:tracePt t="26615" x="546100" y="2355850"/>
          <p14:tracePt t="26628" x="539750" y="2355850"/>
          <p14:tracePt t="26646" x="533400" y="2355850"/>
          <p14:tracePt t="26662" x="527050" y="2355850"/>
          <p14:tracePt t="26694" x="520700" y="2355850"/>
          <p14:tracePt t="26701" x="514350" y="2355850"/>
          <p14:tracePt t="26720" x="501650" y="2355850"/>
          <p14:tracePt t="26733" x="495300" y="2355850"/>
          <p14:tracePt t="27087" x="501650" y="2355850"/>
          <p14:tracePt t="27095" x="527050" y="2355850"/>
          <p14:tracePt t="27101" x="558800" y="2355850"/>
          <p14:tracePt t="27111" x="603250" y="2368550"/>
          <p14:tracePt t="27128" x="723900" y="2387600"/>
          <p14:tracePt t="27144" x="901700" y="2413000"/>
          <p14:tracePt t="27161" x="1123950" y="2438400"/>
          <p14:tracePt t="27179" x="1371600" y="2451100"/>
          <p14:tracePt t="27185" x="1473200" y="2451100"/>
          <p14:tracePt t="27196" x="1695450" y="2451100"/>
          <p14:tracePt t="27211" x="1866900" y="2451100"/>
          <p14:tracePt t="27228" x="1981200" y="2451100"/>
          <p14:tracePt t="27245" x="2089150" y="2438400"/>
          <p14:tracePt t="27262" x="2203450" y="2425700"/>
          <p14:tracePt t="27278" x="2305050" y="2425700"/>
          <p14:tracePt t="27295" x="2425700" y="2425700"/>
          <p14:tracePt t="27311" x="2552700" y="2425700"/>
          <p14:tracePt t="27328" x="2667000" y="2425700"/>
          <p14:tracePt t="27345" x="2787650" y="2425700"/>
          <p14:tracePt t="27362" x="2914650" y="2425700"/>
          <p14:tracePt t="27379" x="3117850" y="2425700"/>
          <p14:tracePt t="27395" x="3232150" y="2425700"/>
          <p14:tracePt t="27411" x="3333750" y="2400300"/>
          <p14:tracePt t="27428" x="3384550" y="2393950"/>
          <p14:tracePt t="27445" x="3403600" y="2387600"/>
          <p14:tracePt t="27516" x="3409950" y="2387600"/>
          <p14:tracePt t="27524" x="3422650" y="2387600"/>
          <p14:tracePt t="27534" x="3435350" y="2387600"/>
          <p14:tracePt t="27545" x="3454400" y="2387600"/>
          <p14:tracePt t="27562" x="3479800" y="2387600"/>
          <p14:tracePt t="27580" x="3543300" y="2381250"/>
          <p14:tracePt t="27595" x="3581400" y="2368550"/>
          <p14:tracePt t="27612" x="3600450" y="2362200"/>
          <p14:tracePt t="27804" x="3606800" y="2355850"/>
          <p14:tracePt t="27828" x="3600450" y="2343150"/>
          <p14:tracePt t="27836" x="3594100" y="2336800"/>
          <p14:tracePt t="27849" x="3587750" y="2336800"/>
          <p14:tracePt t="27862" x="3575050" y="2317750"/>
          <p14:tracePt t="27878" x="3568700" y="2305050"/>
          <p14:tracePt t="27895" x="3556000" y="2292350"/>
          <p14:tracePt t="27912" x="3549650" y="2273300"/>
          <p14:tracePt t="27929" x="3543300" y="2266950"/>
          <p14:tracePt t="27945" x="3543300" y="2260600"/>
          <p14:tracePt t="27962" x="3543300" y="2254250"/>
          <p14:tracePt t="27979" x="3543300" y="2241550"/>
          <p14:tracePt t="28012" x="3549650" y="2235200"/>
          <p14:tracePt t="28600" x="3556000" y="2228850"/>
          <p14:tracePt t="28629" x="3562350" y="2222500"/>
          <p14:tracePt t="30790" x="3549650" y="2222500"/>
          <p14:tracePt t="30798" x="3511550" y="2235200"/>
          <p14:tracePt t="30809" x="3473450" y="2247900"/>
          <p14:tracePt t="30826" x="3435350" y="2273300"/>
          <p14:tracePt t="30842" x="3416300" y="2292350"/>
          <p14:tracePt t="30859" x="3409950" y="2292350"/>
          <p14:tracePt t="30876" x="3403600" y="2298700"/>
          <p14:tracePt t="31216" x="3397250" y="2298700"/>
          <p14:tracePt t="31270" x="3390900" y="2298700"/>
          <p14:tracePt t="31392" x="3397250" y="2292350"/>
          <p14:tracePt t="31406" x="3409950" y="2286000"/>
          <p14:tracePt t="31422" x="3422650" y="2286000"/>
          <p14:tracePt t="31430" x="3441700" y="2279650"/>
          <p14:tracePt t="31440" x="3454400" y="2279650"/>
          <p14:tracePt t="31457" x="3498850" y="2279650"/>
          <p14:tracePt t="31473" x="3530600" y="2279650"/>
          <p14:tracePt t="31490" x="3556000" y="2279650"/>
          <p14:tracePt t="31507" x="3575050" y="2279650"/>
          <p14:tracePt t="31540" x="3581400" y="2279650"/>
          <p14:tracePt t="31574" x="3587750" y="2273300"/>
          <p14:tracePt t="31590" x="3594100" y="2266950"/>
          <p14:tracePt t="31598" x="3600450" y="2260600"/>
          <p14:tracePt t="31608" x="3606800" y="2254250"/>
          <p14:tracePt t="31624" x="3625850" y="2235200"/>
          <p14:tracePt t="31640" x="3638550" y="2228850"/>
          <p14:tracePt t="31657" x="3657600" y="2203450"/>
          <p14:tracePt t="31673" x="3695700" y="2178050"/>
          <p14:tracePt t="31690" x="3727450" y="2146300"/>
          <p14:tracePt t="31707" x="3784600" y="2114550"/>
          <p14:tracePt t="31724" x="3822700" y="2089150"/>
          <p14:tracePt t="31741" x="3886200" y="2051050"/>
          <p14:tracePt t="31757" x="3924300" y="2025650"/>
          <p14:tracePt t="31774" x="3943350" y="2019300"/>
          <p14:tracePt t="31790" x="3981450" y="2000250"/>
          <p14:tracePt t="31807" x="4000500" y="1993900"/>
          <p14:tracePt t="31824" x="4006850" y="1993900"/>
          <p14:tracePt t="31840" x="4013200" y="1993900"/>
          <p14:tracePt t="31953" x="4000500" y="1993900"/>
          <p14:tracePt t="31959" x="3981450" y="1993900"/>
          <p14:tracePt t="31966" x="3949700" y="2000250"/>
          <p14:tracePt t="31975" x="3924300" y="2006600"/>
          <p14:tracePt t="31990" x="3854450" y="2019300"/>
          <p14:tracePt t="32007" x="3784600" y="2044700"/>
          <p14:tracePt t="32024" x="3727450" y="2057400"/>
          <p14:tracePt t="32040" x="3644900" y="2070100"/>
          <p14:tracePt t="32057" x="3556000" y="2082800"/>
          <p14:tracePt t="32074" x="3479800" y="2108200"/>
          <p14:tracePt t="32091" x="3448050" y="2114550"/>
          <p14:tracePt t="32107" x="3435350" y="2120900"/>
          <p14:tracePt t="32124" x="3429000" y="2133600"/>
          <p14:tracePt t="32417" x="3435350" y="2133600"/>
          <p14:tracePt t="32422" x="3441700" y="2133600"/>
          <p14:tracePt t="32447" x="3448050" y="2133600"/>
          <p14:tracePt t="32457" x="3460750" y="2139950"/>
          <p14:tracePt t="32502" x="3467100" y="2146300"/>
          <p14:tracePt t="32527" x="3467100" y="2152650"/>
          <p14:tracePt t="33202" x="3467100" y="2159000"/>
          <p14:tracePt t="33504" x="3486150" y="2159000"/>
          <p14:tracePt t="33511" x="3498850" y="2159000"/>
          <p14:tracePt t="33518" x="3524250" y="2159000"/>
          <p14:tracePt t="33528" x="3543300" y="2159000"/>
          <p14:tracePt t="33545" x="3575050" y="2159000"/>
          <p14:tracePt t="33561" x="3594100" y="2159000"/>
          <p14:tracePt t="33578" x="3600450" y="2159000"/>
          <p14:tracePt t="34007" x="3594100" y="2165350"/>
          <p14:tracePt t="34032" x="3587750" y="2165350"/>
          <p14:tracePt t="34039" x="3581400" y="2171700"/>
          <p14:tracePt t="35672" x="3568700" y="2171700"/>
          <p14:tracePt t="35680" x="3625850" y="2184400"/>
          <p14:tracePt t="35688" x="3759200" y="2171700"/>
          <p14:tracePt t="35698" x="3886200" y="2139950"/>
          <p14:tracePt t="35713" x="4121150" y="2082800"/>
          <p14:tracePt t="35729" x="4305300" y="2019300"/>
          <p14:tracePt t="35746" x="4464050" y="1962150"/>
          <p14:tracePt t="35763" x="4578350" y="1936750"/>
          <p14:tracePt t="35779" x="4667250" y="1905000"/>
          <p14:tracePt t="35799" x="4737100" y="1898650"/>
          <p14:tracePt t="35813" x="4768850" y="1885950"/>
          <p14:tracePt t="35822" x="4781550" y="1885950"/>
          <p14:tracePt t="35829" x="4800600" y="1885950"/>
          <p14:tracePt t="35848" x="4857750" y="1879600"/>
          <p14:tracePt t="35863" x="4914900" y="1879600"/>
          <p14:tracePt t="35879" x="4991100" y="1879600"/>
          <p14:tracePt t="35896" x="5073650" y="1879600"/>
          <p14:tracePt t="35913" x="5168900" y="1879600"/>
          <p14:tracePt t="35929" x="5308600" y="1879600"/>
          <p14:tracePt t="35946" x="5480050" y="1879600"/>
          <p14:tracePt t="35963" x="5626100" y="1879600"/>
          <p14:tracePt t="35979" x="5740400" y="1879600"/>
          <p14:tracePt t="35996" x="5797550" y="1879600"/>
          <p14:tracePt t="36013" x="5810250" y="1873250"/>
          <p14:tracePt t="36046" x="5810250" y="1866900"/>
          <p14:tracePt t="36379" x="5803900" y="1866900"/>
          <p14:tracePt t="36386" x="5791200" y="1866900"/>
          <p14:tracePt t="36394" x="5784850" y="1866900"/>
          <p14:tracePt t="36403" x="5778500" y="1866900"/>
          <p14:tracePt t="36420" x="5746750" y="1866900"/>
          <p14:tracePt t="36437" x="5721350" y="1866900"/>
          <p14:tracePt t="36453" x="5695950" y="1860550"/>
          <p14:tracePt t="36470" x="5676900" y="1854200"/>
          <p14:tracePt t="36487" x="5670550" y="1847850"/>
          <p14:tracePt t="36503" x="5651500" y="1841500"/>
          <p14:tracePt t="36520" x="5645150" y="1828800"/>
          <p14:tracePt t="36537" x="5638800" y="1822450"/>
          <p14:tracePt t="36554" x="5632450" y="1809750"/>
          <p14:tracePt t="36570" x="5626100" y="1803400"/>
          <p14:tracePt t="36587" x="5619750" y="1803400"/>
          <p14:tracePt t="36604" x="5613400" y="1803400"/>
          <p14:tracePt t="36620" x="5607050" y="1803400"/>
          <p14:tracePt t="36654" x="5600700" y="1803400"/>
          <p14:tracePt t="36712" x="5588000" y="1803400"/>
          <p14:tracePt t="36744" x="5581650" y="1803400"/>
          <p14:tracePt t="36811" x="5575300" y="1809750"/>
          <p14:tracePt t="37491" x="5568950" y="1809750"/>
          <p14:tracePt t="37512" x="5562600" y="1816100"/>
          <p14:tracePt t="37521" x="5556250" y="1816100"/>
          <p14:tracePt t="37538" x="5543550" y="1828800"/>
          <p14:tracePt t="37545" x="5537200" y="1828800"/>
          <p14:tracePt t="37554" x="5524500" y="1835150"/>
          <p14:tracePt t="37570" x="5511800" y="1835150"/>
          <p14:tracePt t="37819" x="5518150" y="1835150"/>
          <p14:tracePt t="37825" x="5549900" y="1835150"/>
          <p14:tracePt t="37833" x="5600700" y="1835150"/>
          <p14:tracePt t="37843" x="5645150" y="1841500"/>
          <p14:tracePt t="37860" x="5759450" y="1866900"/>
          <p14:tracePt t="37868" x="5803900" y="1873250"/>
          <p14:tracePt t="37876" x="5848350" y="1885950"/>
          <p14:tracePt t="37893" x="5924550" y="1898650"/>
          <p14:tracePt t="37910" x="5937250" y="1898650"/>
          <p14:tracePt t="38011" x="5924550" y="1898650"/>
          <p14:tracePt t="38016" x="5911850" y="1898650"/>
          <p14:tracePt t="38028" x="5899150" y="1898650"/>
          <p14:tracePt t="38043" x="5892800" y="1898650"/>
          <p14:tracePt t="38060" x="5867400" y="1892300"/>
          <p14:tracePt t="38076" x="5848350" y="1892300"/>
          <p14:tracePt t="38093" x="5842000" y="1885950"/>
          <p14:tracePt t="38110" x="5816600" y="1879600"/>
          <p14:tracePt t="38126" x="5765800" y="1866900"/>
          <p14:tracePt t="38144" x="5689600" y="1835150"/>
          <p14:tracePt t="38160" x="5607050" y="1822450"/>
          <p14:tracePt t="38177" x="5543550" y="1797050"/>
          <p14:tracePt t="38193" x="5518150" y="1797050"/>
          <p14:tracePt t="38210" x="5511800" y="1790700"/>
          <p14:tracePt t="38332" x="5505450" y="1790700"/>
          <p14:tracePt t="38337" x="5499100" y="1790700"/>
          <p14:tracePt t="38820" x="5492750" y="1784350"/>
          <p14:tracePt t="38843" x="5480050" y="1784350"/>
          <p14:tracePt t="38946" x="5473700" y="1784350"/>
          <p14:tracePt t="38963" x="5467350" y="1784350"/>
          <p14:tracePt t="38969" x="5448300" y="1784350"/>
          <p14:tracePt t="38988" x="5441950" y="1784350"/>
          <p14:tracePt t="39002" x="5435600" y="1784350"/>
          <p14:tracePt t="39011" x="5429250" y="1784350"/>
          <p14:tracePt t="39041" x="5422900" y="1784350"/>
          <p14:tracePt t="39057" x="5416550" y="1784350"/>
          <p14:tracePt t="39091" x="5410200" y="1784350"/>
          <p14:tracePt t="39113" x="5403850" y="1778000"/>
          <p14:tracePt t="39139" x="5397500" y="1778000"/>
          <p14:tracePt t="39148" x="5391150" y="1771650"/>
          <p14:tracePt t="39162" x="5384800" y="1771650"/>
          <p14:tracePt t="39169" x="5378450" y="1771650"/>
          <p14:tracePt t="39177" x="5372100" y="1771650"/>
          <p14:tracePt t="39194" x="5359400" y="1771650"/>
          <p14:tracePt t="39211" x="5353050" y="1758950"/>
          <p14:tracePt t="39227" x="5346700" y="1752600"/>
          <p14:tracePt t="39244" x="5327650" y="1752600"/>
          <p14:tracePt t="39261" x="5321300" y="1746250"/>
          <p14:tracePt t="39278" x="5308600" y="1746250"/>
          <p14:tracePt t="39787" x="5321300" y="1746250"/>
          <p14:tracePt t="39793" x="5327650" y="1746250"/>
          <p14:tracePt t="39809" x="5334000" y="1746250"/>
          <p14:tracePt t="39825" x="5346700" y="1746250"/>
          <p14:tracePt t="40068" x="5359400" y="1746250"/>
          <p14:tracePt t="40076" x="5372100" y="1739900"/>
          <p14:tracePt t="40084" x="5378450" y="1739900"/>
          <p14:tracePt t="40089" x="5384800" y="1739900"/>
          <p14:tracePt t="40101" x="5397500" y="1739900"/>
          <p14:tracePt t="40116" x="5422900" y="1739900"/>
          <p14:tracePt t="40133" x="5435600" y="1739900"/>
          <p14:tracePt t="40149" x="5461000" y="1739900"/>
          <p14:tracePt t="40166" x="5505450" y="1739900"/>
          <p14:tracePt t="40183" x="5581650" y="1739900"/>
          <p14:tracePt t="40200" x="5683250" y="1746250"/>
          <p14:tracePt t="40219" x="5784850" y="1765300"/>
          <p14:tracePt t="40233" x="5835650" y="1771650"/>
          <p14:tracePt t="40250" x="5886450" y="1778000"/>
          <p14:tracePt t="40267" x="5937250" y="1790700"/>
          <p14:tracePt t="40283" x="5981700" y="1790700"/>
          <p14:tracePt t="40300" x="6013450" y="1790700"/>
          <p14:tracePt t="40317" x="6032500" y="1790700"/>
          <p14:tracePt t="40333" x="6051550" y="1790700"/>
          <p14:tracePt t="40350" x="6057900" y="1790700"/>
          <p14:tracePt t="40388" x="6064250" y="1790700"/>
          <p14:tracePt t="40406" x="6076950" y="1790700"/>
          <p14:tracePt t="40422" x="6089650" y="1790700"/>
          <p14:tracePt t="40433" x="6108700" y="1790700"/>
          <p14:tracePt t="40450" x="6134100" y="1790700"/>
          <p14:tracePt t="40467" x="6165850" y="1790700"/>
          <p14:tracePt t="40483" x="6184900" y="1790700"/>
          <p14:tracePt t="42077" x="6178550" y="1790700"/>
          <p14:tracePt t="42091" x="6172200" y="1790700"/>
          <p14:tracePt t="42117" x="6165850" y="1790700"/>
          <p14:tracePt t="42677" x="6159500" y="1790700"/>
          <p14:tracePt t="42683" x="6146800" y="1790700"/>
          <p14:tracePt t="42691" x="6140450" y="1790700"/>
          <p14:tracePt t="42701" x="6134100" y="1790700"/>
          <p14:tracePt t="42726" x="6121400" y="1790700"/>
          <p14:tracePt t="42741" x="6115050" y="1790700"/>
          <p14:tracePt t="42780" x="6108700" y="1790700"/>
          <p14:tracePt t="42795" x="6102350" y="1790700"/>
          <p14:tracePt t="42806" x="6096000" y="1797050"/>
          <p14:tracePt t="42823" x="6089650" y="1797050"/>
          <p14:tracePt t="42830" x="6083300" y="1797050"/>
          <p14:tracePt t="42835" x="6076950" y="1797050"/>
          <p14:tracePt t="42851" x="6064250" y="1797050"/>
          <p14:tracePt t="42868" x="6045200" y="1803400"/>
          <p14:tracePt t="42885" x="6026150" y="1816100"/>
          <p14:tracePt t="42901" x="5994400" y="1828800"/>
          <p14:tracePt t="42918" x="5949950" y="1854200"/>
          <p14:tracePt t="42935" x="5886450" y="1879600"/>
          <p14:tracePt t="42952" x="5867400" y="1885950"/>
          <p14:tracePt t="42968" x="5842000" y="1898650"/>
          <p14:tracePt t="42985" x="5835650" y="1898650"/>
          <p14:tracePt t="43001" x="5822950" y="1905000"/>
          <p14:tracePt t="43018" x="5810250" y="1905000"/>
          <p14:tracePt t="43035" x="5778500" y="1917700"/>
          <p14:tracePt t="43052" x="5759450" y="1924050"/>
          <p14:tracePt t="43068" x="5715000" y="1943100"/>
          <p14:tracePt t="43085" x="5676900" y="1949450"/>
          <p14:tracePt t="43102" x="5664200" y="1949450"/>
          <p14:tracePt t="43118" x="5638800" y="1968500"/>
          <p14:tracePt t="43135" x="5588000" y="1981200"/>
          <p14:tracePt t="43152" x="5518150" y="2000250"/>
          <p14:tracePt t="43168" x="5391150" y="2044700"/>
          <p14:tracePt t="43185" x="5264150" y="2076450"/>
          <p14:tracePt t="43202" x="5041900" y="2076450"/>
          <p14:tracePt t="43218" x="4851400" y="2076450"/>
          <p14:tracePt t="43235" x="4559300" y="2076450"/>
          <p14:tracePt t="43251" x="4146550" y="2076450"/>
          <p14:tracePt t="43268" x="3797300" y="2089150"/>
          <p14:tracePt t="43285" x="3581400" y="2101850"/>
          <p14:tracePt t="43302" x="3486150" y="2127250"/>
          <p14:tracePt t="43318" x="3454400" y="2133600"/>
          <p14:tracePt t="43374" x="3441700" y="2133600"/>
          <p14:tracePt t="43381" x="3422650" y="2133600"/>
          <p14:tracePt t="43395" x="3397250" y="2133600"/>
          <p14:tracePt t="43411" x="3390900" y="2133600"/>
          <p14:tracePt t="43421" x="3378200" y="2133600"/>
          <p14:tracePt t="43435" x="3352800" y="2133600"/>
          <p14:tracePt t="43452" x="3327400" y="2133600"/>
          <p14:tracePt t="43468" x="3289300" y="2133600"/>
          <p14:tracePt t="43485" x="3244850" y="2133600"/>
          <p14:tracePt t="43502" x="3213100" y="2152650"/>
          <p14:tracePt t="43518" x="3194050" y="2152650"/>
          <p14:tracePt t="43535" x="3175000" y="2159000"/>
          <p14:tracePt t="43605" x="3168650" y="2165350"/>
          <p14:tracePt t="43638" x="3162300" y="2171700"/>
          <p14:tracePt t="43652" x="3149600" y="2184400"/>
          <p14:tracePt t="43668" x="3143250" y="2184400"/>
          <p14:tracePt t="43694" x="3136900" y="2190750"/>
          <p14:tracePt t="43699" x="3130550" y="2190750"/>
          <p14:tracePt t="43708" x="3130550" y="2197100"/>
          <p14:tracePt t="43719" x="3124200" y="2203450"/>
          <p14:tracePt t="43735" x="3105150" y="2209800"/>
          <p14:tracePt t="43752" x="3060700" y="2235200"/>
          <p14:tracePt t="43769" x="3028950" y="2247900"/>
          <p14:tracePt t="43785" x="3003550" y="2266950"/>
          <p14:tracePt t="43802" x="2984500" y="2266950"/>
          <p14:tracePt t="43860" x="2978150" y="2266950"/>
          <p14:tracePt t="44054" x="2978150" y="2273300"/>
          <p14:tracePt t="44068" x="2971800" y="2279650"/>
          <p14:tracePt t="44083" x="2959100" y="2286000"/>
          <p14:tracePt t="44198" x="2959100" y="2292350"/>
          <p14:tracePt t="44228" x="2952750" y="2298700"/>
          <p14:tracePt t="45439" x="2952750" y="2305050"/>
          <p14:tracePt t="45455" x="2952750" y="2311400"/>
          <p14:tracePt t="45462" x="2952750" y="2317750"/>
          <p14:tracePt t="45471" x="2965450" y="2317750"/>
          <p14:tracePt t="45480" x="2971800" y="2317750"/>
          <p14:tracePt t="45497" x="2978150" y="2317750"/>
          <p14:tracePt t="45702" x="2984500" y="2317750"/>
          <p14:tracePt t="46215" x="2990850" y="2317750"/>
          <p14:tracePt t="46222" x="2997200" y="2317750"/>
          <p14:tracePt t="46229" x="3016250" y="2324100"/>
          <p14:tracePt t="46240" x="3028950" y="2330450"/>
          <p14:tracePt t="46256" x="3060700" y="2336800"/>
          <p14:tracePt t="46273" x="3105150" y="2349500"/>
          <p14:tracePt t="46290" x="3168650" y="2368550"/>
          <p14:tracePt t="46307" x="3238500" y="2393950"/>
          <p14:tracePt t="46323" x="3276600" y="2400300"/>
          <p14:tracePt t="46340" x="3295650" y="2400300"/>
          <p14:tracePt t="46357" x="3308350" y="2400300"/>
          <p14:tracePt t="46565" x="3314700" y="2400300"/>
          <p14:tracePt t="46573" x="3321050" y="2400300"/>
          <p14:tracePt t="46589" x="3321050" y="2406650"/>
          <p14:tracePt t="46597" x="3327400" y="2406650"/>
          <p14:tracePt t="46606" x="3333750" y="2406650"/>
          <p14:tracePt t="46622" x="3340100" y="2406650"/>
          <p14:tracePt t="46662" x="3359150" y="2406650"/>
          <p14:tracePt t="46681" x="3378200" y="2406650"/>
          <p14:tracePt t="46685" x="3384550" y="2406650"/>
          <p14:tracePt t="46697" x="3409950" y="2406650"/>
          <p14:tracePt t="46706" x="3441700" y="2406650"/>
          <p14:tracePt t="46723" x="3517900" y="2406650"/>
          <p14:tracePt t="46742" x="3613150" y="2400300"/>
          <p14:tracePt t="46756" x="3657600" y="2381250"/>
          <p14:tracePt t="46773" x="3676650" y="2368550"/>
          <p14:tracePt t="46789" x="3689350" y="2362200"/>
          <p14:tracePt t="46822" x="3689350" y="2349500"/>
          <p14:tracePt t="46839" x="3702050" y="2336800"/>
          <p14:tracePt t="46862" x="3708400" y="2324100"/>
          <p14:tracePt t="46873" x="3708400" y="2305050"/>
          <p14:tracePt t="46890" x="3714750" y="2279650"/>
          <p14:tracePt t="46906" x="3733800" y="2235200"/>
          <p14:tracePt t="46925" x="3746500" y="2197100"/>
          <p14:tracePt t="46941" x="3746500" y="2171700"/>
          <p14:tracePt t="47734" x="3797300" y="2165350"/>
          <p14:tracePt t="47742" x="3905250" y="2184400"/>
          <p14:tracePt t="47752" x="4032250" y="2235200"/>
          <p14:tracePt t="47761" x="4197350" y="2317750"/>
          <p14:tracePt t="47775" x="4451350" y="2463800"/>
          <p14:tracePt t="47791" x="4648200" y="2565400"/>
          <p14:tracePt t="47808" x="4851400" y="2647950"/>
          <p14:tracePt t="47825" x="5016500" y="2698750"/>
          <p14:tracePt t="47841" x="5086350" y="2717800"/>
          <p14:tracePt t="47858" x="5111750" y="2717800"/>
          <p14:tracePt t="47881" x="5124450" y="2717800"/>
          <p14:tracePt t="47928" x="5124450" y="2711450"/>
          <p14:tracePt t="47957" x="5124450" y="2698750"/>
          <p14:tracePt t="48015" x="5130800" y="2698750"/>
          <p14:tracePt t="48045" x="5105400" y="2698750"/>
          <p14:tracePt t="48053" x="4984750" y="2698750"/>
          <p14:tracePt t="48065" x="4914900" y="2698750"/>
          <p14:tracePt t="48075" x="4908550" y="2698750"/>
          <p14:tracePt t="48382" x="4902200" y="2698750"/>
          <p14:tracePt t="48390" x="4895850" y="2686050"/>
          <p14:tracePt t="48397" x="4895850" y="2673350"/>
          <p14:tracePt t="48414" x="4895850" y="2660650"/>
          <p14:tracePt t="48422" x="4895850" y="2635250"/>
          <p14:tracePt t="48439" x="4889500" y="2603500"/>
          <p14:tracePt t="48456" x="4870450" y="2578100"/>
          <p14:tracePt t="48473" x="4870450" y="2559050"/>
          <p14:tracePt t="48489" x="4870450" y="2540000"/>
          <p14:tracePt t="48506" x="4876800" y="2527300"/>
          <p14:tracePt t="48523" x="4895850" y="2514600"/>
          <p14:tracePt t="48678" x="4889500" y="2514600"/>
          <p14:tracePt t="48696" x="4876800" y="2520950"/>
          <p14:tracePt t="48702" x="4870450" y="2520950"/>
          <p14:tracePt t="48718" x="4864100" y="2520950"/>
          <p14:tracePt t="48801" x="4857750" y="2520950"/>
          <p14:tracePt t="49294" x="4851400" y="2527300"/>
          <p14:tracePt t="49305" x="4838700" y="2527300"/>
          <p14:tracePt t="49310" x="4806950" y="2527300"/>
          <p14:tracePt t="49319" x="4775200" y="2527300"/>
          <p14:tracePt t="49335" x="4711700" y="2546350"/>
          <p14:tracePt t="49351" x="4648200" y="2597150"/>
          <p14:tracePt t="49368" x="4584700" y="2673350"/>
          <p14:tracePt t="49385" x="4508500" y="2800350"/>
          <p14:tracePt t="49401" x="4457700" y="2952750"/>
          <p14:tracePt t="49418" x="4425950" y="3117850"/>
          <p14:tracePt t="49435" x="4400550" y="3289300"/>
          <p14:tracePt t="49451" x="4381500" y="3441700"/>
          <p14:tracePt t="49469" x="4343400" y="3594100"/>
          <p14:tracePt t="49486" x="4254500" y="3822700"/>
          <p14:tracePt t="49501" x="4203700" y="3956050"/>
          <p14:tracePt t="49518" x="4165600" y="4089400"/>
          <p14:tracePt t="49535" x="4127500" y="4241800"/>
          <p14:tracePt t="49552" x="4102100" y="4413250"/>
          <p14:tracePt t="49568" x="4076700" y="4591050"/>
          <p14:tracePt t="49585" x="4051300" y="4775200"/>
          <p14:tracePt t="49601" x="4019550" y="4933950"/>
          <p14:tracePt t="49618" x="4000500" y="5041900"/>
          <p14:tracePt t="49635" x="3962400" y="5130800"/>
          <p14:tracePt t="49652" x="3905250" y="5207000"/>
          <p14:tracePt t="49669" x="3829050" y="5264150"/>
          <p14:tracePt t="49685" x="3765550" y="5314950"/>
          <p14:tracePt t="49701" x="3714750" y="5359400"/>
          <p14:tracePt t="49718" x="3670300" y="5422900"/>
          <p14:tracePt t="49735" x="3613150" y="5499100"/>
          <p14:tracePt t="49752" x="3556000" y="5556250"/>
          <p14:tracePt t="49768" x="3511550" y="5600700"/>
          <p14:tracePt t="49785" x="3473450" y="5619750"/>
          <p14:tracePt t="49801" x="3448050" y="5638800"/>
          <p14:tracePt t="49818" x="3435350" y="5651500"/>
          <p14:tracePt t="49835" x="3429000" y="5657850"/>
          <p14:tracePt t="49921" x="3422650" y="5657850"/>
          <p14:tracePt t="49935" x="3422650" y="5664200"/>
          <p14:tracePt t="49951" x="3422650" y="5670550"/>
          <p14:tracePt t="49959" x="3416300" y="5676900"/>
          <p14:tracePt t="49968" x="3416300" y="5689600"/>
          <p14:tracePt t="49985" x="3403600" y="5721350"/>
          <p14:tracePt t="50002" x="3390900" y="5765800"/>
          <p14:tracePt t="50018" x="3365500" y="5810250"/>
          <p14:tracePt t="50035" x="3359150" y="5822950"/>
          <p14:tracePt t="50045" x="3352800" y="5829300"/>
          <p14:tracePt t="50052" x="3340100" y="5835650"/>
          <p14:tracePt t="50069" x="3340100" y="5842000"/>
          <p14:tracePt t="50086" x="3327400" y="5848350"/>
          <p14:tracePt t="50119" x="3321050" y="5854700"/>
          <p14:tracePt t="50135" x="3314700" y="5854700"/>
          <p14:tracePt t="50167" x="3308350" y="5854700"/>
          <p14:tracePt t="50375" x="3302000" y="5854700"/>
          <p14:tracePt t="51394" x="3327400" y="5854700"/>
          <p14:tracePt t="51400" x="3359150" y="5854700"/>
          <p14:tracePt t="51407" x="3390900" y="5854700"/>
          <p14:tracePt t="51415" x="3454400" y="5854700"/>
          <p14:tracePt t="51432" x="3556000" y="5854700"/>
          <p14:tracePt t="51449" x="3638550" y="5854700"/>
          <p14:tracePt t="51466" x="3683000" y="5848350"/>
          <p14:tracePt t="51482" x="3695700" y="5835650"/>
          <p14:tracePt t="51499" x="3727450" y="5822950"/>
          <p14:tracePt t="51516" x="3765550" y="5810250"/>
          <p14:tracePt t="51532" x="3810000" y="5784850"/>
          <p14:tracePt t="51549" x="3829050" y="5772150"/>
          <p14:tracePt t="51554" x="3841750" y="5772150"/>
          <p14:tracePt t="51565" x="3841750" y="5765800"/>
          <p14:tracePt t="52226" x="3848100" y="5765800"/>
          <p14:tracePt t="52233" x="3841750" y="5734050"/>
          <p14:tracePt t="52243" x="3816350" y="5695950"/>
          <p14:tracePt t="52260" x="3752850" y="5613400"/>
          <p14:tracePt t="52276" x="3708400" y="5524500"/>
          <p14:tracePt t="52293" x="3638550" y="5410200"/>
          <p14:tracePt t="52309" x="3556000" y="5264150"/>
          <p14:tracePt t="52326" x="3467100" y="5080000"/>
          <p14:tracePt t="52343" x="3295650" y="4813300"/>
          <p14:tracePt t="52359" x="3175000" y="4654550"/>
          <p14:tracePt t="52376" x="3041650" y="4514850"/>
          <p14:tracePt t="52393" x="2889250" y="4368800"/>
          <p14:tracePt t="52409" x="2654300" y="4210050"/>
          <p14:tracePt t="52426" x="2489200" y="4108450"/>
          <p14:tracePt t="52443" x="2419350" y="4089400"/>
          <p14:tracePt t="52460" x="2400300" y="4076700"/>
          <p14:tracePt t="52562" x="2393950" y="4070350"/>
          <p14:tracePt t="52570" x="2387600" y="4057650"/>
          <p14:tracePt t="52576" x="2381250" y="4057650"/>
          <p14:tracePt t="52593" x="2381250" y="4025900"/>
          <p14:tracePt t="52609" x="2381250" y="4000500"/>
          <p14:tracePt t="52626" x="2381250" y="3962400"/>
          <p14:tracePt t="52643" x="2381250" y="3905250"/>
          <p14:tracePt t="52660" x="2368550" y="3835400"/>
          <p14:tracePt t="52676" x="2355850" y="3784600"/>
          <p14:tracePt t="52693" x="2343150" y="3759200"/>
          <p14:tracePt t="52710" x="2343150" y="3752850"/>
          <p14:tracePt t="52727" x="2343150" y="3746500"/>
          <p14:tracePt t="52840" x="2343150" y="3733800"/>
          <p14:tracePt t="52850" x="2343150" y="3721100"/>
          <p14:tracePt t="52866" x="2343150" y="3695700"/>
          <p14:tracePt t="52874" x="2343150" y="3683000"/>
          <p14:tracePt t="52882" x="2343150" y="3670300"/>
          <p14:tracePt t="52893" x="2355850" y="3638550"/>
          <p14:tracePt t="52912" x="2362200" y="3594100"/>
          <p14:tracePt t="52928" x="2381250" y="3568700"/>
          <p14:tracePt t="52943" x="2393950" y="3530600"/>
          <p14:tracePt t="52960" x="2425700" y="3492500"/>
          <p14:tracePt t="52977" x="2444750" y="3479800"/>
          <p14:tracePt t="52994" x="2451100" y="3467100"/>
          <p14:tracePt t="53691" x="2444750" y="3460750"/>
          <p14:tracePt t="53699" x="2444750" y="3454400"/>
          <p14:tracePt t="53708" x="2438400" y="3454400"/>
          <p14:tracePt t="53715" x="2438400" y="3448050"/>
          <p14:tracePt t="53737" x="2425700" y="3448050"/>
          <p14:tracePt t="53749" x="2419350" y="3441700"/>
          <p14:tracePt t="53771" x="2393950" y="3435350"/>
          <p14:tracePt t="53786" x="2387600" y="3429000"/>
          <p14:tracePt t="53801" x="2349500" y="3416300"/>
          <p14:tracePt t="53816" x="2330450" y="3409950"/>
          <p14:tracePt t="53832" x="2298700" y="3390900"/>
          <p14:tracePt t="53849" x="2286000" y="3384550"/>
          <p14:tracePt t="53899" x="2279650" y="3384550"/>
          <p14:tracePt t="53915" x="2260600" y="3384550"/>
          <p14:tracePt t="53921" x="2254250" y="3384550"/>
          <p14:tracePt t="53939" x="2235200" y="3384550"/>
          <p14:tracePt t="53960" x="2228850" y="3384550"/>
          <p14:tracePt t="53976" x="2216150" y="3384550"/>
          <p14:tracePt t="54302" x="2209800" y="3384550"/>
          <p14:tracePt t="54315" x="2197100" y="3384550"/>
          <p14:tracePt t="54320" x="2190750" y="3384550"/>
          <p14:tracePt t="54332" x="2184400" y="3384550"/>
          <p14:tracePt t="54342" x="2171700" y="3384550"/>
          <p14:tracePt t="54361" x="2159000" y="3384550"/>
          <p14:tracePt t="54441" x="2146300" y="3384550"/>
          <p14:tracePt t="54554" x="2139950" y="3384550"/>
          <p14:tracePt t="54563" x="2146300" y="3378200"/>
          <p14:tracePt t="54568" x="2152650" y="3371850"/>
          <p14:tracePt t="54576" x="2165350" y="3371850"/>
          <p14:tracePt t="54592" x="2197100" y="3365500"/>
          <p14:tracePt t="54609" x="2266950" y="3359150"/>
          <p14:tracePt t="54625" x="2374900" y="3359150"/>
          <p14:tracePt t="54642" x="2489200" y="3359150"/>
          <p14:tracePt t="54659" x="2565400" y="3359150"/>
          <p14:tracePt t="54676" x="2628900" y="3359150"/>
          <p14:tracePt t="54692" x="2686050" y="3359150"/>
          <p14:tracePt t="54709" x="2736850" y="3352800"/>
          <p14:tracePt t="54726" x="2781300" y="3352800"/>
          <p14:tracePt t="54743" x="2838450" y="3352800"/>
          <p14:tracePt t="54759" x="2908300" y="3340100"/>
          <p14:tracePt t="54776" x="3003550" y="3340100"/>
          <p14:tracePt t="54792" x="3200400" y="3340100"/>
          <p14:tracePt t="54809" x="3340100" y="3340100"/>
          <p14:tracePt t="54826" x="3448050" y="3340100"/>
          <p14:tracePt t="54842" x="3524250" y="3340100"/>
          <p14:tracePt t="54859" x="3587750" y="3340100"/>
          <p14:tracePt t="54876" x="3651250" y="3340100"/>
          <p14:tracePt t="54893" x="3733800" y="3333750"/>
          <p14:tracePt t="54909" x="3822700" y="3314700"/>
          <p14:tracePt t="54926" x="3898900" y="3295650"/>
          <p14:tracePt t="54943" x="3987800" y="3282950"/>
          <p14:tracePt t="54961" x="4102100" y="3251200"/>
          <p14:tracePt t="54976" x="4191000" y="3251200"/>
          <p14:tracePt t="54992" x="4267200" y="3251200"/>
          <p14:tracePt t="55009" x="4362450" y="3251200"/>
          <p14:tracePt t="55026" x="4451350" y="3251200"/>
          <p14:tracePt t="55042" x="4514850" y="3251200"/>
          <p14:tracePt t="55059" x="4559300" y="3251200"/>
          <p14:tracePt t="55076" x="4603750" y="3244850"/>
          <p14:tracePt t="55082" x="4622800" y="3244850"/>
          <p14:tracePt t="55092" x="4629150" y="3244850"/>
          <p14:tracePt t="55109" x="4641850" y="3238500"/>
          <p14:tracePt t="55308" x="4635500" y="3238500"/>
          <p14:tracePt t="55313" x="4616450" y="3238500"/>
          <p14:tracePt t="55332" x="4578350" y="3238500"/>
          <p14:tracePt t="55349" x="4502150" y="3244850"/>
          <p14:tracePt t="55365" x="4406900" y="3263900"/>
          <p14:tracePt t="55382" x="4356100" y="3276600"/>
          <p14:tracePt t="55398" x="4337050" y="3282950"/>
          <p14:tracePt t="55524" x="4330700" y="3289300"/>
          <p14:tracePt t="55561" x="4324350" y="3295650"/>
          <p14:tracePt t="55601" x="4311650" y="3295650"/>
          <p14:tracePt t="55609" x="4298950" y="3302000"/>
          <p14:tracePt t="55622" x="4292600" y="3302000"/>
          <p14:tracePt t="55632" x="4273550" y="3302000"/>
          <p14:tracePt t="55649" x="4254500" y="3302000"/>
          <p14:tracePt t="55665" x="4254500" y="3308350"/>
          <p14:tracePt t="55756" x="4260850" y="3308350"/>
          <p14:tracePt t="55761" x="4273550" y="3308350"/>
          <p14:tracePt t="55771" x="4286250" y="3308350"/>
          <p14:tracePt t="55782" x="4298950" y="3308350"/>
          <p14:tracePt t="55799" x="4311650" y="3308350"/>
          <p14:tracePt t="55815" x="4318000" y="3308350"/>
          <p14:tracePt t="55832" x="4330700" y="3308350"/>
          <p14:tracePt t="55866" x="4343400" y="3308350"/>
          <p14:tracePt t="55882" x="4356100" y="3308350"/>
          <p14:tracePt t="55899" x="4381500" y="3308350"/>
          <p14:tracePt t="55916" x="4425950" y="3308350"/>
          <p14:tracePt t="55932" x="4464050" y="3308350"/>
          <p14:tracePt t="55949" x="4533900" y="3308350"/>
          <p14:tracePt t="55965" x="4629150" y="3308350"/>
          <p14:tracePt t="55982" x="4724400" y="3308350"/>
          <p14:tracePt t="55999" x="4851400" y="3308350"/>
          <p14:tracePt t="56016" x="4997450" y="3308350"/>
          <p14:tracePt t="56033" x="5232400" y="3308350"/>
          <p14:tracePt t="56049" x="5384800" y="3333750"/>
          <p14:tracePt t="56066" x="5530850" y="3352800"/>
          <p14:tracePt t="56082" x="5657850" y="3352800"/>
          <p14:tracePt t="56099" x="5734050" y="3352800"/>
          <p14:tracePt t="56116" x="5778500" y="3352800"/>
          <p14:tracePt t="56133" x="5784850" y="3352800"/>
          <p14:tracePt t="56258" x="5791200" y="3352800"/>
          <p14:tracePt t="56265" x="5810250" y="3352800"/>
          <p14:tracePt t="56283" x="5829300" y="3352800"/>
          <p14:tracePt t="56290" x="5848350" y="3352800"/>
          <p14:tracePt t="56299" x="5873750" y="3352800"/>
          <p14:tracePt t="56316" x="5962650" y="3365500"/>
          <p14:tracePt t="56333" x="6070600" y="3365500"/>
          <p14:tracePt t="56349" x="6178550" y="3365500"/>
          <p14:tracePt t="56366" x="6273800" y="3365500"/>
          <p14:tracePt t="56382" x="6350000" y="3365500"/>
          <p14:tracePt t="56399" x="6381750" y="3365500"/>
          <p14:tracePt t="56416" x="6400800" y="3365500"/>
          <p14:tracePt t="56513" x="6407150" y="3359150"/>
          <p14:tracePt t="56529" x="6419850" y="3359150"/>
          <p14:tracePt t="56545" x="6438900" y="3359150"/>
          <p14:tracePt t="56557" x="6445250" y="3359150"/>
          <p14:tracePt t="56563" x="6457950" y="3359150"/>
          <p14:tracePt t="56573" x="6483350" y="3346450"/>
          <p14:tracePt t="56582" x="6515100" y="3340100"/>
          <p14:tracePt t="56599" x="6591300" y="3340100"/>
          <p14:tracePt t="56616" x="6705600" y="3321050"/>
          <p14:tracePt t="56633" x="6864350" y="3295650"/>
          <p14:tracePt t="56649" x="6927850" y="3289300"/>
          <p14:tracePt t="56666" x="6953250" y="3289300"/>
          <p14:tracePt t="56683" x="6965950" y="3289300"/>
          <p14:tracePt t="56699" x="6972300" y="3289300"/>
          <p14:tracePt t="56716" x="6978650" y="3282950"/>
          <p14:tracePt t="56733" x="6985000" y="3276600"/>
          <p14:tracePt t="56750" x="6991350" y="3276600"/>
          <p14:tracePt t="56766" x="6997700" y="3276600"/>
          <p14:tracePt t="56783" x="7016750" y="3276600"/>
          <p14:tracePt t="56800" x="7029450" y="3276600"/>
          <p14:tracePt t="56818" x="7073900" y="3276600"/>
          <p14:tracePt t="56833" x="7099300" y="3276600"/>
          <p14:tracePt t="56850" x="7112000" y="3276600"/>
          <p14:tracePt t="56866" x="7124700" y="3276600"/>
          <p14:tracePt t="56883" x="7131050" y="3270250"/>
          <p14:tracePt t="57404" x="7124700" y="3276600"/>
          <p14:tracePt t="57429" x="7112000" y="3276600"/>
          <p14:tracePt t="57436" x="7099300" y="3276600"/>
          <p14:tracePt t="57444" x="7080250" y="3276600"/>
          <p14:tracePt t="57462" x="7054850" y="3276600"/>
          <p14:tracePt t="57478" x="7023100" y="3276600"/>
          <p14:tracePt t="57495" x="6997700" y="3276600"/>
          <p14:tracePt t="57511" x="6965950" y="3276600"/>
          <p14:tracePt t="57528" x="6934200" y="3276600"/>
          <p14:tracePt t="57545" x="6915150" y="3276600"/>
          <p14:tracePt t="57561" x="6877050" y="3282950"/>
          <p14:tracePt t="57578" x="6851650" y="3282950"/>
          <p14:tracePt t="57595" x="6838950" y="3282950"/>
          <p14:tracePt t="57611" x="6826250" y="3282950"/>
          <p14:tracePt t="57628" x="6769100" y="3295650"/>
          <p14:tracePt t="57645" x="6724650" y="3302000"/>
          <p14:tracePt t="57661" x="6667500" y="3308350"/>
          <p14:tracePt t="57679" x="6578600" y="3321050"/>
          <p14:tracePt t="57695" x="6508750" y="3333750"/>
          <p14:tracePt t="57712" x="6400800" y="3340100"/>
          <p14:tracePt t="57730" x="6286500" y="3340100"/>
          <p14:tracePt t="57745" x="6165850" y="3340100"/>
          <p14:tracePt t="57762" x="5988050" y="3340100"/>
          <p14:tracePt t="57779" x="5867400" y="3340100"/>
          <p14:tracePt t="57795" x="5759450" y="3340100"/>
          <p14:tracePt t="57811" x="5657850" y="3340100"/>
          <p14:tracePt t="57828" x="5568950" y="3346450"/>
          <p14:tracePt t="57845" x="5511800" y="3352800"/>
          <p14:tracePt t="57862" x="5461000" y="3365500"/>
          <p14:tracePt t="57878" x="5397500" y="3365500"/>
          <p14:tracePt t="57895" x="5302250" y="3365500"/>
          <p14:tracePt t="57912" x="5200650" y="3365500"/>
          <p14:tracePt t="57931" x="5054600" y="3365500"/>
          <p14:tracePt t="57945" x="4978400" y="3365500"/>
          <p14:tracePt t="57962" x="4921250" y="3365500"/>
          <p14:tracePt t="57978" x="4864100" y="3365500"/>
          <p14:tracePt t="57995" x="4800600" y="3365500"/>
          <p14:tracePt t="58012" x="4756150" y="3365500"/>
          <p14:tracePt t="58028" x="4705350" y="3365500"/>
          <p14:tracePt t="58045" x="4686300" y="3371850"/>
          <p14:tracePt t="58062" x="4667250" y="3371850"/>
          <p14:tracePt t="58083" x="4660900" y="3378200"/>
          <p14:tracePt t="58138" x="4654550" y="3378200"/>
          <p14:tracePt t="58165" x="4648200" y="3378200"/>
          <p14:tracePt t="58173" x="4635500" y="3378200"/>
          <p14:tracePt t="58355" x="4692650" y="3378200"/>
          <p14:tracePt t="58367" x="4749800" y="3378200"/>
          <p14:tracePt t="58374" x="4826000" y="3365500"/>
          <p14:tracePt t="58380" x="4921250" y="3359150"/>
          <p14:tracePt t="58396" x="5137150" y="3359150"/>
          <p14:tracePt t="58413" x="5397500" y="3359150"/>
          <p14:tracePt t="58429" x="5588000" y="3359150"/>
          <p14:tracePt t="58446" x="5778500" y="3359150"/>
          <p14:tracePt t="58463" x="5937250" y="3359150"/>
          <p14:tracePt t="58479" x="6083300" y="3359150"/>
          <p14:tracePt t="58496" x="6229350" y="3359150"/>
          <p14:tracePt t="58513" x="6400800" y="3359150"/>
          <p14:tracePt t="58529" x="6661150" y="3359150"/>
          <p14:tracePt t="58546" x="6845300" y="3359150"/>
          <p14:tracePt t="58563" x="6991350" y="3346450"/>
          <p14:tracePt t="58579" x="7112000" y="3340100"/>
          <p14:tracePt t="58596" x="7188200" y="3327400"/>
          <p14:tracePt t="58603" x="7213600" y="3327400"/>
          <p14:tracePt t="58613" x="7219950" y="3327400"/>
          <p14:tracePt t="58629" x="7258050" y="3327400"/>
          <p14:tracePt t="58646" x="7277100" y="3327400"/>
          <p14:tracePt t="58663" x="7302500" y="3327400"/>
          <p14:tracePt t="58680" x="7315200" y="3327400"/>
          <p14:tracePt t="58697" x="7321550" y="3327400"/>
          <p14:tracePt t="58789" x="7302500" y="3327400"/>
          <p14:tracePt t="58796" x="7270750" y="3327400"/>
          <p14:tracePt t="58803" x="7239000" y="3327400"/>
          <p14:tracePt t="58813" x="7181850" y="3327400"/>
          <p14:tracePt t="58830" x="7035800" y="3327400"/>
          <p14:tracePt t="58846" x="6838950" y="3327400"/>
          <p14:tracePt t="58863" x="6572250" y="3295650"/>
          <p14:tracePt t="58880" x="6203950" y="3238500"/>
          <p14:tracePt t="58897" x="5727700" y="3175000"/>
          <p14:tracePt t="58914" x="4940300" y="3054350"/>
          <p14:tracePt t="58930" x="4495800" y="3028950"/>
          <p14:tracePt t="58946" x="4171950" y="3028950"/>
          <p14:tracePt t="58963" x="3981450" y="3028950"/>
          <p14:tracePt t="58980" x="3822700" y="3028950"/>
          <p14:tracePt t="58996" x="3695700" y="3028950"/>
          <p14:tracePt t="59013" x="3587750" y="3028950"/>
          <p14:tracePt t="59030" x="3511550" y="3028950"/>
          <p14:tracePt t="59047" x="3454400" y="3028950"/>
          <p14:tracePt t="59063" x="3409950" y="3028950"/>
          <p14:tracePt t="59080" x="3397250" y="3028950"/>
          <p14:tracePt t="59097" x="3384550" y="3028950"/>
          <p14:tracePt t="59113" x="3378200" y="3028950"/>
          <p14:tracePt t="59138" x="3371850" y="3028950"/>
          <p14:tracePt t="59151" x="3359150" y="3028950"/>
          <p14:tracePt t="59163" x="3340100" y="3035300"/>
          <p14:tracePt t="59180" x="3308350" y="3041650"/>
          <p14:tracePt t="59196" x="3270250" y="3048000"/>
          <p14:tracePt t="59213" x="3251200" y="3048000"/>
          <p14:tracePt t="59230" x="3238500" y="3054350"/>
          <p14:tracePt t="59247" x="3219450" y="3073400"/>
          <p14:tracePt t="59263" x="3219450" y="3086100"/>
          <p14:tracePt t="59280" x="3219450" y="3098800"/>
          <p14:tracePt t="59297" x="3219450" y="3124200"/>
          <p14:tracePt t="59313" x="3232150" y="3143250"/>
          <p14:tracePt t="59330" x="3302000" y="3175000"/>
          <p14:tracePt t="59347" x="3365500" y="3187700"/>
          <p14:tracePt t="59364" x="3416300" y="3194050"/>
          <p14:tracePt t="59380" x="3467100" y="3213100"/>
          <p14:tracePt t="59397" x="3498850" y="3219450"/>
          <p14:tracePt t="59414" x="3530600" y="3219450"/>
          <p14:tracePt t="59430" x="3549650" y="3225800"/>
          <p14:tracePt t="59447" x="3556000" y="3225800"/>
          <p14:tracePt t="59464" x="3562350" y="3225800"/>
          <p14:tracePt t="59558" x="3549650" y="3225800"/>
          <p14:tracePt t="59565" x="3536950" y="3225800"/>
          <p14:tracePt t="59573" x="3517900" y="3225800"/>
          <p14:tracePt t="59580" x="3492500" y="3225800"/>
          <p14:tracePt t="59597" x="3435350" y="3225800"/>
          <p14:tracePt t="59613" x="3384550" y="3225800"/>
          <p14:tracePt t="59630" x="3333750" y="3225800"/>
          <p14:tracePt t="59647" x="3263900" y="3238500"/>
          <p14:tracePt t="59664" x="3206750" y="3263900"/>
          <p14:tracePt t="59681" x="3155950" y="3289300"/>
          <p14:tracePt t="59697" x="3124200" y="3308350"/>
          <p14:tracePt t="59714" x="3105150" y="3308350"/>
          <p14:tracePt t="59730" x="3086100" y="3321050"/>
          <p14:tracePt t="59763" x="3086100" y="3327400"/>
          <p14:tracePt t="59781" x="3067050" y="3327400"/>
          <p14:tracePt t="59797" x="3060700" y="3333750"/>
          <p14:tracePt t="59814" x="3041650" y="3333750"/>
          <p14:tracePt t="59830" x="3022600" y="3333750"/>
          <p14:tracePt t="59847" x="2997200" y="3333750"/>
          <p14:tracePt t="59864" x="2959100" y="3333750"/>
          <p14:tracePt t="59880" x="2914650" y="3333750"/>
          <p14:tracePt t="59898" x="2876550" y="3333750"/>
          <p14:tracePt t="59914" x="2857500" y="3340100"/>
          <p14:tracePt t="59931" x="2851150" y="3340100"/>
          <p14:tracePt t="59947" x="2844800" y="3340100"/>
          <p14:tracePt t="59964" x="2832100" y="3346450"/>
          <p14:tracePt t="59981" x="2800350" y="3346450"/>
          <p14:tracePt t="59997" x="2762250" y="3352800"/>
          <p14:tracePt t="60014" x="2711450" y="3359150"/>
          <p14:tracePt t="60030" x="2686050" y="3359150"/>
          <p14:tracePt t="60047" x="2679700" y="3365500"/>
          <p14:tracePt t="60118" x="2667000" y="3365500"/>
          <p14:tracePt t="60139" x="2660650" y="3365500"/>
          <p14:tracePt t="60166" x="2654300" y="3365500"/>
          <p14:tracePt t="60171" x="2641600" y="3365500"/>
          <p14:tracePt t="60181" x="2635250" y="3365500"/>
          <p14:tracePt t="60197" x="2578100" y="3365500"/>
          <p14:tracePt t="60214" x="2533650" y="3365500"/>
          <p14:tracePt t="60231" x="2495550" y="3365500"/>
          <p14:tracePt t="60248" x="2482850" y="3365500"/>
          <p14:tracePt t="60494" x="2489200" y="3365500"/>
          <p14:tracePt t="60499" x="2495550" y="3365500"/>
          <p14:tracePt t="60510" x="2501900" y="3365500"/>
          <p14:tracePt t="60518" x="2514600" y="3365500"/>
          <p14:tracePt t="60534" x="2527300" y="3365500"/>
          <p14:tracePt t="60662" x="2514600" y="3365500"/>
          <p14:tracePt t="60671" x="2489200" y="3365500"/>
          <p14:tracePt t="60678" x="2482850" y="3365500"/>
          <p14:tracePt t="60699" x="2476500" y="3365500"/>
          <p14:tracePt t="61436" x="2463800" y="3365500"/>
          <p14:tracePt t="61551" x="2457450" y="3371850"/>
          <p14:tracePt t="61572" x="2451100" y="3378200"/>
          <p14:tracePt t="61588" x="2438400" y="3384550"/>
          <p14:tracePt t="61603" x="2432050" y="3390900"/>
          <p14:tracePt t="61959" x="2438400" y="3390900"/>
          <p14:tracePt t="61966" x="2463800" y="3397250"/>
          <p14:tracePt t="61974" x="2489200" y="3397250"/>
          <p14:tracePt t="61983" x="2527300" y="3397250"/>
          <p14:tracePt t="62000" x="2641600" y="3422650"/>
          <p14:tracePt t="62017" x="2749550" y="3435350"/>
          <p14:tracePt t="62034" x="2870200" y="3454400"/>
          <p14:tracePt t="62051" x="3009900" y="3473450"/>
          <p14:tracePt t="62067" x="3251200" y="3505200"/>
          <p14:tracePt t="62084" x="3384550" y="3517900"/>
          <p14:tracePt t="62101" x="3492500" y="3543300"/>
          <p14:tracePt t="62117" x="3619500" y="3556000"/>
          <p14:tracePt t="62126" x="3695700" y="3562350"/>
          <p14:tracePt t="62134" x="3752850" y="3562350"/>
          <p14:tracePt t="62150" x="3867150" y="3562350"/>
          <p14:tracePt t="62167" x="3924300" y="3562350"/>
          <p14:tracePt t="62183" x="3949700" y="3562350"/>
          <p14:tracePt t="62200" x="3956050" y="3562350"/>
          <p14:tracePt t="62287" x="3962400" y="3562350"/>
          <p14:tracePt t="62527" x="3962400" y="3549650"/>
          <p14:tracePt t="62535" x="3937000" y="3543300"/>
          <p14:tracePt t="62542" x="3867150" y="3530600"/>
          <p14:tracePt t="62551" x="3810000" y="3505200"/>
          <p14:tracePt t="62568" x="3543300" y="3441700"/>
          <p14:tracePt t="62585" x="3067050" y="3295650"/>
          <p14:tracePt t="62601" x="2571750" y="3175000"/>
          <p14:tracePt t="62618" x="2203450" y="3117850"/>
          <p14:tracePt t="62623" x="2108200" y="3111500"/>
          <p14:tracePt t="62635" x="2051050" y="3092450"/>
          <p14:tracePt t="62651" x="2025650" y="3092450"/>
          <p14:tracePt t="62704" x="2032000" y="3092450"/>
          <p14:tracePt t="62751" x="2038350" y="3092450"/>
          <p14:tracePt t="62823" x="2038350" y="3098800"/>
          <p14:tracePt t="62838" x="2032000" y="3098800"/>
          <p14:tracePt t="62854" x="2025650" y="3098800"/>
          <p14:tracePt t="62965" x="2089150" y="3117850"/>
          <p14:tracePt t="62974" x="2216150" y="3155950"/>
          <p14:tracePt t="62980" x="2432050" y="3219450"/>
          <p14:tracePt t="62990" x="2616200" y="3257550"/>
          <p14:tracePt t="63001" x="2825750" y="3295650"/>
          <p14:tracePt t="63019" x="3086100" y="3333750"/>
          <p14:tracePt t="63037" x="3206750" y="3333750"/>
          <p14:tracePt t="63098" x="3181350" y="3327400"/>
          <p14:tracePt t="63102" x="3136900" y="3321050"/>
          <p14:tracePt t="63119" x="3092450" y="3302000"/>
          <p14:tracePt t="63206" x="3086100" y="3302000"/>
          <p14:tracePt t="63229" x="3079750" y="3302000"/>
          <p14:tracePt t="63287" x="3067050" y="3302000"/>
          <p14:tracePt t="63509" x="3054350" y="3295650"/>
          <p14:tracePt t="63524" x="3041650" y="3295650"/>
          <p14:tracePt t="63533" x="3035300" y="3295650"/>
          <p14:tracePt t="63540" x="3028950" y="3295650"/>
          <p14:tracePt t="63549" x="3016250" y="3295650"/>
          <p14:tracePt t="63566" x="3009900" y="3295650"/>
          <p14:tracePt t="63654" x="3016250" y="3295650"/>
          <p14:tracePt t="63661" x="3041650" y="3295650"/>
          <p14:tracePt t="63673" x="3067050" y="3295650"/>
          <p14:tracePt t="63683" x="3098800" y="3295650"/>
          <p14:tracePt t="63700" x="3155950" y="3295650"/>
          <p14:tracePt t="63716" x="3181350" y="3295650"/>
          <p14:tracePt t="63901" x="3225800" y="3295650"/>
          <p14:tracePt t="63909" x="3302000" y="3295650"/>
          <p14:tracePt t="63921" x="3384550" y="3295650"/>
          <p14:tracePt t="63939" x="3581400" y="3295650"/>
          <p14:tracePt t="63956" x="3752850" y="3295650"/>
          <p14:tracePt t="63972" x="3873500" y="3295650"/>
          <p14:tracePt t="63989" x="3886200" y="3295650"/>
          <p14:tracePt t="64040" x="3873500" y="3295650"/>
          <p14:tracePt t="64048" x="3867150" y="3295650"/>
          <p14:tracePt t="64064" x="3854450" y="3295650"/>
          <p14:tracePt t="64072" x="3848100" y="3295650"/>
          <p14:tracePt t="64089" x="3829050" y="3295650"/>
          <p14:tracePt t="64105" x="3822700" y="3295650"/>
          <p14:tracePt t="64272" x="3803650" y="3302000"/>
          <p14:tracePt t="64277" x="3771900" y="3302000"/>
          <p14:tracePt t="64289" x="3733800" y="3302000"/>
          <p14:tracePt t="64306" x="3575050" y="3302000"/>
          <p14:tracePt t="64322" x="3371850" y="3302000"/>
          <p14:tracePt t="64339" x="3111500" y="3302000"/>
          <p14:tracePt t="64356" x="2819400" y="3302000"/>
          <p14:tracePt t="64372" x="2743200" y="3302000"/>
          <p14:tracePt t="64389" x="2736850" y="3302000"/>
          <p14:tracePt t="64456" x="2743200" y="3302000"/>
          <p14:tracePt t="64528" x="2755900" y="3302000"/>
          <p14:tracePt t="64533" x="2768600" y="3302000"/>
          <p14:tracePt t="64549" x="2787650" y="3302000"/>
          <p14:tracePt t="64562" x="2794000" y="3302000"/>
          <p14:tracePt t="64573" x="2825750" y="3302000"/>
          <p14:tracePt t="64589" x="2838450" y="3302000"/>
          <p14:tracePt t="64606" x="2857500" y="3302000"/>
          <p14:tracePt t="64622" x="2863850" y="3302000"/>
          <p14:tracePt t="64639" x="2870200" y="3302000"/>
          <p14:tracePt t="64656" x="2889250" y="3302000"/>
          <p14:tracePt t="64673" x="2921000" y="3302000"/>
          <p14:tracePt t="64689" x="2990850" y="3302000"/>
          <p14:tracePt t="64706" x="3048000" y="3308350"/>
          <p14:tracePt t="64723" x="3079750" y="3308350"/>
          <p14:tracePt t="65107" x="3105150" y="3308350"/>
          <p14:tracePt t="65110" x="3187700" y="3321050"/>
          <p14:tracePt t="65121" x="3295650" y="3340100"/>
          <p14:tracePt t="65132" x="3416300" y="3352800"/>
          <p14:tracePt t="65150" x="3835400" y="3409950"/>
          <p14:tracePt t="65165" x="3994150" y="3409950"/>
          <p14:tracePt t="65182" x="4032250" y="3409950"/>
          <p14:tracePt t="65198" x="4038600" y="3409950"/>
          <p14:tracePt t="65231" x="4038600" y="3403600"/>
          <p14:tracePt t="65248" x="3994150" y="3397250"/>
          <p14:tracePt t="65265" x="3981450" y="3397250"/>
          <p14:tracePt t="65281" x="3975100" y="3397250"/>
          <p14:tracePt t="65315" x="3968750" y="3397250"/>
          <p14:tracePt t="65390" x="3962400" y="3397250"/>
          <p14:tracePt t="65397" x="3937000" y="3397250"/>
          <p14:tracePt t="65406" x="3911600" y="3397250"/>
          <p14:tracePt t="65415" x="3867150" y="3384550"/>
          <p14:tracePt t="65433" x="3746500" y="3352800"/>
          <p14:tracePt t="65448" x="3594100" y="3314700"/>
          <p14:tracePt t="65465" x="3492500" y="3282950"/>
          <p14:tracePt t="65481" x="3448050" y="3276600"/>
          <p14:tracePt t="65705" x="3454400" y="3276600"/>
          <p14:tracePt t="65737" x="3454400" y="3282950"/>
          <p14:tracePt t="65760" x="3448050" y="3282950"/>
          <p14:tracePt t="66399" x="3441700" y="3289300"/>
          <p14:tracePt t="66406" x="3429000" y="3295650"/>
          <p14:tracePt t="66414" x="3422650" y="3295650"/>
          <p14:tracePt t="66423" x="3416300" y="3295650"/>
          <p14:tracePt t="66439" x="3403600" y="3308350"/>
          <p14:tracePt t="66456" x="3390900" y="3314700"/>
          <p14:tracePt t="66473" x="3371850" y="3321050"/>
          <p14:tracePt t="66490" x="3352800" y="3327400"/>
          <p14:tracePt t="66506" x="3327400" y="3327400"/>
          <p14:tracePt t="66523" x="3295650" y="3333750"/>
          <p14:tracePt t="66540" x="3270250" y="3333750"/>
          <p14:tracePt t="66556" x="3263900" y="3333750"/>
          <p14:tracePt t="66573" x="3232150" y="3333750"/>
          <p14:tracePt t="66589" x="3155950" y="3333750"/>
          <p14:tracePt t="66606" x="3086100" y="3333750"/>
          <p14:tracePt t="66623" x="3041650" y="3333750"/>
          <p14:tracePt t="66639" x="2997200" y="3333750"/>
          <p14:tracePt t="66656" x="2990850" y="3333750"/>
          <p14:tracePt t="66863" x="3016250" y="3333750"/>
          <p14:tracePt t="66874" x="3079750" y="3333750"/>
          <p14:tracePt t="66880" x="3168650" y="3321050"/>
          <p14:tracePt t="66890" x="3257550" y="3302000"/>
          <p14:tracePt t="66904" x="3460750" y="3232150"/>
          <p14:tracePt t="66920" x="3613150" y="3187700"/>
          <p14:tracePt t="66936" x="3714750" y="3155950"/>
          <p14:tracePt t="66953" x="3759200" y="3149600"/>
          <p14:tracePt t="66970" x="3771900" y="3149600"/>
          <p14:tracePt t="67513" x="3778250" y="3149600"/>
          <p14:tracePt t="67520" x="3822700" y="3149600"/>
          <p14:tracePt t="67528" x="3854450" y="3149600"/>
          <p14:tracePt t="67538" x="3911600" y="3155950"/>
          <p14:tracePt t="67555" x="4019550" y="3168650"/>
          <p14:tracePt t="67572" x="4178300" y="3225800"/>
          <p14:tracePt t="67588" x="4425950" y="3302000"/>
          <p14:tracePt t="67605" x="4673600" y="3359150"/>
          <p14:tracePt t="67621" x="5010150" y="3416300"/>
          <p14:tracePt t="67638" x="5111750" y="3441700"/>
          <p14:tracePt t="67655" x="5143500" y="3441700"/>
          <p14:tracePt t="67992" x="5111750" y="3441700"/>
          <p14:tracePt t="68000" x="5080000" y="3429000"/>
          <p14:tracePt t="68007" x="5022850" y="3403600"/>
          <p14:tracePt t="68015" x="4965700" y="3397250"/>
          <p14:tracePt t="68033" x="4876800" y="3365500"/>
          <p14:tracePt t="68049" x="4787900" y="3352800"/>
          <p14:tracePt t="68066" x="4756150" y="3346450"/>
          <p14:tracePt t="68082" x="4749800" y="3346450"/>
          <p14:tracePt t="68687" x="4781550" y="3346450"/>
          <p14:tracePt t="68695" x="4826000" y="3346450"/>
          <p14:tracePt t="68705" x="4876800" y="3346450"/>
          <p14:tracePt t="68720" x="4940300" y="3346450"/>
          <p14:tracePt t="68736" x="5156200" y="3346450"/>
          <p14:tracePt t="68750" x="5289550" y="3346450"/>
          <p14:tracePt t="68767" x="5378450" y="3346450"/>
          <p14:tracePt t="68783" x="5403850" y="3346450"/>
          <p14:tracePt t="69130" x="5391150" y="3346450"/>
          <p14:tracePt t="69137" x="5378450" y="3346450"/>
          <p14:tracePt t="69144" x="5359400" y="3346450"/>
          <p14:tracePt t="69156" x="5346700" y="3346450"/>
          <p14:tracePt t="69170" x="5314950" y="3346450"/>
          <p14:tracePt t="69177" x="5295900" y="3340100"/>
          <p14:tracePt t="69187" x="5289550" y="3333750"/>
          <p14:tracePt t="69204" x="5276850" y="3327400"/>
          <p14:tracePt t="69234" x="5270500" y="3327400"/>
          <p14:tracePt t="69280" x="5270500" y="3314700"/>
          <p14:tracePt t="69304" x="5270500" y="3308350"/>
          <p14:tracePt t="69671" x="5295900" y="3302000"/>
          <p14:tracePt t="69685" x="5314950" y="3302000"/>
          <p14:tracePt t="69689" x="5346700" y="3302000"/>
          <p14:tracePt t="69696" x="5391150" y="3302000"/>
          <p14:tracePt t="69712" x="5480050" y="3302000"/>
          <p14:tracePt t="69729" x="5575300" y="3302000"/>
          <p14:tracePt t="69746" x="5638800" y="3302000"/>
          <p14:tracePt t="69762" x="5676900" y="3302000"/>
          <p14:tracePt t="69779" x="5689600" y="3295650"/>
          <p14:tracePt t="69850" x="5695950" y="3295650"/>
          <p14:tracePt t="69865" x="5702300" y="3295650"/>
          <p14:tracePt t="69881" x="5715000" y="3295650"/>
          <p14:tracePt t="69888" x="5721350" y="3295650"/>
          <p14:tracePt t="69896" x="5740400" y="3295650"/>
          <p14:tracePt t="69912" x="5791200" y="3295650"/>
          <p14:tracePt t="69929" x="5886450" y="3295650"/>
          <p14:tracePt t="69945" x="6026150" y="3295650"/>
          <p14:tracePt t="69962" x="6191250" y="3295650"/>
          <p14:tracePt t="69979" x="6330950" y="3270250"/>
          <p14:tracePt t="69996" x="6400800" y="3257550"/>
          <p14:tracePt t="70012" x="6419850" y="3238500"/>
          <p14:tracePt t="70235" x="6426200" y="3238500"/>
          <p14:tracePt t="70243" x="6438900" y="3238500"/>
          <p14:tracePt t="70256" x="6451600" y="3244850"/>
          <p14:tracePt t="70265" x="6464300" y="3244850"/>
          <p14:tracePt t="70276" x="6489700" y="3244850"/>
          <p14:tracePt t="70293" x="6565900" y="3251200"/>
          <p14:tracePt t="70309" x="6743700" y="3251200"/>
          <p14:tracePt t="70329" x="6985000" y="3251200"/>
          <p14:tracePt t="70343" x="7251700" y="3232150"/>
          <p14:tracePt t="70359" x="7321550" y="3225800"/>
          <p14:tracePt t="70376" x="7340600" y="3213100"/>
          <p14:tracePt t="70690" x="7334250" y="3213100"/>
          <p14:tracePt t="70714" x="7327900" y="3213100"/>
          <p14:tracePt t="70722" x="7321550" y="3213100"/>
          <p14:tracePt t="70779" x="7315200" y="3219450"/>
          <p14:tracePt t="70792" x="7308850" y="3219450"/>
          <p14:tracePt t="70803" x="7302500" y="3219450"/>
          <p14:tracePt t="70815" x="7289800" y="3232150"/>
          <p14:tracePt t="70831" x="7270750" y="3244850"/>
          <p14:tracePt t="70848" x="7226300" y="3263900"/>
          <p14:tracePt t="70865" x="7169150" y="3276600"/>
          <p14:tracePt t="70881" x="7124700" y="3289300"/>
          <p14:tracePt t="70898" x="7092950" y="3295650"/>
          <p14:tracePt t="70914" x="7067550" y="3295650"/>
          <p14:tracePt t="71104" x="7061200" y="3295650"/>
          <p14:tracePt t="72228" x="7042150" y="3295650"/>
          <p14:tracePt t="72233" x="7023100" y="3295650"/>
          <p14:tracePt t="72243" x="7016750" y="3295650"/>
          <p14:tracePt t="72252" x="7010400" y="3295650"/>
          <p14:tracePt t="72268" x="6997700" y="3289300"/>
          <p14:tracePt t="72285" x="6991350" y="3289300"/>
          <p14:tracePt t="72302" x="6985000" y="3282950"/>
          <p14:tracePt t="72324" x="6978650" y="3276600"/>
          <p14:tracePt t="72348" x="6972300" y="3276600"/>
          <p14:tracePt t="72357" x="6965950" y="3270250"/>
          <p14:tracePt t="72483" x="6965950" y="3263900"/>
          <p14:tracePt t="72497" x="6959600" y="3257550"/>
          <p14:tracePt t="72507" x="6959600" y="3251200"/>
          <p14:tracePt t="72518" x="6946900" y="3238500"/>
          <p14:tracePt t="72562" x="6940550" y="3232150"/>
          <p14:tracePt t="72713" x="6927850" y="3232150"/>
          <p14:tracePt t="72737" x="6921500" y="3232150"/>
          <p14:tracePt t="72753" x="6915150" y="3232150"/>
          <p14:tracePt t="72772" x="6908800" y="3232150"/>
          <p14:tracePt t="72780" x="6902450" y="3232150"/>
          <p14:tracePt t="72796" x="6896100" y="3232150"/>
          <p14:tracePt t="72841" x="6883400" y="3232150"/>
          <p14:tracePt t="72897" x="6877050" y="3232150"/>
          <p14:tracePt t="72923" x="6870700" y="3238500"/>
          <p14:tracePt t="72939" x="6864350" y="3238500"/>
          <p14:tracePt t="73916" x="6858000" y="3238500"/>
          <p14:tracePt t="73924" x="6858000" y="3244850"/>
          <p14:tracePt t="73936" x="6851650" y="3244850"/>
          <p14:tracePt t="74201" x="6845300" y="3251200"/>
          <p14:tracePt t="74273" x="6832600" y="3251200"/>
          <p14:tracePt t="74291" x="6826250" y="3257550"/>
          <p14:tracePt t="74305" x="6826250" y="3263900"/>
          <p14:tracePt t="74317" x="6819900" y="3270250"/>
          <p14:tracePt t="74333" x="6819900" y="3282950"/>
          <p14:tracePt t="74349" x="6819900" y="3289300"/>
          <p14:tracePt t="74359" x="6813550" y="3295650"/>
          <p14:tracePt t="74388" x="6807200" y="3302000"/>
          <p14:tracePt t="74412" x="6800850" y="3302000"/>
          <p14:tracePt t="74426" x="6794500" y="3308350"/>
          <p14:tracePt t="74442" x="6788150" y="3308350"/>
          <p14:tracePt t="74540" x="6781800" y="3314700"/>
          <p14:tracePt t="74572" x="6775450" y="3314700"/>
          <p14:tracePt t="74580" x="6762750" y="3321050"/>
          <p14:tracePt t="74588" x="6756400" y="3321050"/>
          <p14:tracePt t="74597" x="6731000" y="3327400"/>
          <p14:tracePt t="74609" x="6648450" y="3340100"/>
          <p14:tracePt t="74626" x="6521450" y="3359150"/>
          <p14:tracePt t="74642" x="6350000" y="3365500"/>
          <p14:tracePt t="74659" x="6140450" y="3365500"/>
          <p14:tracePt t="74675" x="5918200" y="3365500"/>
          <p14:tracePt t="74692" x="5721350" y="3365500"/>
          <p14:tracePt t="74709" x="5594350" y="3365500"/>
          <p14:tracePt t="74726" x="5568950" y="3365500"/>
          <p14:tracePt t="75011" x="5575300" y="3365500"/>
          <p14:tracePt t="75028" x="5581650" y="3365500"/>
          <p14:tracePt t="75101" x="5581650" y="3359150"/>
          <p14:tracePt t="75125" x="5581650" y="3352800"/>
          <p14:tracePt t="75154" x="5581650" y="3340100"/>
          <p14:tracePt t="75162" x="5581650" y="3333750"/>
          <p14:tracePt t="75192" x="5581650" y="3327400"/>
          <p14:tracePt t="75203" x="5581650" y="3308350"/>
          <p14:tracePt t="75234" x="5588000" y="3308350"/>
          <p14:tracePt t="79127" x="5581650" y="3308350"/>
          <p14:tracePt t="79157" x="5581650" y="3321050"/>
          <p14:tracePt t="79180" x="5588000" y="3327400"/>
          <p14:tracePt t="79462" x="5588000" y="3333750"/>
          <p14:tracePt t="79716" x="5588000" y="3327400"/>
          <p14:tracePt t="79740" x="5588000" y="3314700"/>
          <p14:tracePt t="79774" x="5594350" y="3308350"/>
          <p14:tracePt t="79790" x="5600700" y="3302000"/>
          <p14:tracePt t="79798" x="5607050" y="3295650"/>
          <p14:tracePt t="79806" x="5619750" y="3295650"/>
          <p14:tracePt t="79823" x="5645150" y="3289300"/>
          <p14:tracePt t="79840" x="5664200" y="3289300"/>
          <p14:tracePt t="79857" x="5683250" y="3289300"/>
          <p14:tracePt t="79863" x="5689600" y="3289300"/>
          <p14:tracePt t="79873" x="5715000" y="3289300"/>
          <p14:tracePt t="79892" x="5797550" y="3289300"/>
          <p14:tracePt t="79907" x="6019800" y="3333750"/>
          <p14:tracePt t="79923" x="6559550" y="3390900"/>
          <p14:tracePt t="79940" x="6788150" y="3390900"/>
          <p14:tracePt t="79957" x="6940550" y="3346450"/>
          <p14:tracePt t="79974" x="7004050" y="3314700"/>
          <p14:tracePt t="79990" x="7010400" y="3302000"/>
          <p14:tracePt t="80007" x="7010400" y="3282950"/>
          <p14:tracePt t="80024" x="7004050" y="3263900"/>
          <p14:tracePt t="80040" x="6997700" y="3263900"/>
          <p14:tracePt t="80057" x="6991350" y="3263900"/>
          <p14:tracePt t="80074" x="6985000" y="3263900"/>
          <p14:tracePt t="80090" x="6978650" y="3263900"/>
          <p14:tracePt t="80109" x="6965950" y="3263900"/>
          <p14:tracePt t="80124" x="6946900" y="3263900"/>
          <p14:tracePt t="80247" x="6946900" y="3270250"/>
          <p14:tracePt t="80252" x="6934200" y="3270250"/>
          <p14:tracePt t="80263" x="6921500" y="3270250"/>
          <p14:tracePt t="80274" x="6908800" y="3270250"/>
          <p14:tracePt t="80290" x="6896100" y="3270250"/>
          <p14:tracePt t="80324" x="6877050" y="3257550"/>
          <p14:tracePt t="80340" x="6877050" y="3251200"/>
          <p14:tracePt t="80357" x="6877050" y="3244850"/>
          <p14:tracePt t="80374" x="6877050" y="3238500"/>
          <p14:tracePt t="80631" x="6858000" y="3244850"/>
          <p14:tracePt t="80638" x="6832600" y="3244850"/>
          <p14:tracePt t="80645" x="6794500" y="3244850"/>
          <p14:tracePt t="80655" x="6750050" y="3244850"/>
          <p14:tracePt t="80672" x="6635750" y="3244850"/>
          <p14:tracePt t="80689" x="6477000" y="3244850"/>
          <p14:tracePt t="80705" x="6299200" y="3244850"/>
          <p14:tracePt t="80722" x="6140450" y="3244850"/>
          <p14:tracePt t="80739" x="6013450" y="3244850"/>
          <p14:tracePt t="80757" x="5899150" y="3251200"/>
          <p14:tracePt t="80772" x="5873750" y="3263900"/>
          <p14:tracePt t="80789" x="5861050" y="3263900"/>
          <p14:tracePt t="80805" x="5848350" y="3270250"/>
          <p14:tracePt t="80839" x="5835650" y="3270250"/>
          <p14:tracePt t="80855" x="5822950" y="3270250"/>
          <p14:tracePt t="80872" x="5803900" y="3270250"/>
          <p14:tracePt t="80889" x="5772150" y="3270250"/>
          <p14:tracePt t="80897" x="5759450" y="3270250"/>
          <p14:tracePt t="80906" x="5740400" y="3270250"/>
          <p14:tracePt t="80927" x="5689600" y="3270250"/>
          <p14:tracePt t="80939" x="5670550" y="3270250"/>
          <p14:tracePt t="80956" x="5645150" y="3270250"/>
          <p14:tracePt t="80972" x="5638800" y="3270250"/>
          <p14:tracePt t="81006" x="5632450" y="3270250"/>
          <p14:tracePt t="81374" x="5619750" y="3270250"/>
          <p14:tracePt t="81381" x="5594350" y="3276600"/>
          <p14:tracePt t="81389" x="5562600" y="3276600"/>
          <p14:tracePt t="81397" x="5511800" y="3276600"/>
          <p14:tracePt t="81414" x="5403850" y="3276600"/>
          <p14:tracePt t="81431" x="5264150" y="3276600"/>
          <p14:tracePt t="81447" x="5073650" y="3276600"/>
          <p14:tracePt t="81464" x="4895850" y="3276600"/>
          <p14:tracePt t="81481" x="4762500" y="3276600"/>
          <p14:tracePt t="81498" x="4705350" y="3295650"/>
          <p14:tracePt t="81514" x="4692650" y="3302000"/>
          <p14:tracePt t="81531" x="4692650" y="3308350"/>
          <p14:tracePt t="81548" x="4692650" y="3314700"/>
          <p14:tracePt t="81693" x="4692650" y="3321050"/>
          <p14:tracePt t="81759" x="4692650" y="3333750"/>
          <p14:tracePt t="81769" x="4718050" y="3333750"/>
          <p14:tracePt t="81775" x="4768850" y="3333750"/>
          <p14:tracePt t="81782" x="4819650" y="3333750"/>
          <p14:tracePt t="81798" x="4991100" y="3333750"/>
          <p14:tracePt t="81814" x="5302250" y="3352800"/>
          <p14:tracePt t="81831" x="5746750" y="3390900"/>
          <p14:tracePt t="81848" x="6197600" y="3441700"/>
          <p14:tracePt t="81865" x="6470650" y="3486150"/>
          <p14:tracePt t="81881" x="6648450" y="3505200"/>
          <p14:tracePt t="81898" x="6737350" y="3517900"/>
          <p14:tracePt t="81903" x="6756400" y="3524250"/>
          <p14:tracePt t="81915" x="6775450" y="3530600"/>
          <p14:tracePt t="81931" x="6788150" y="3536950"/>
          <p14:tracePt t="82247" x="6781800" y="3536950"/>
          <p14:tracePt t="82253" x="6756400" y="3536950"/>
          <p14:tracePt t="82261" x="6737350" y="3536950"/>
          <p14:tracePt t="82270" x="6686550" y="3524250"/>
          <p14:tracePt t="82287" x="6572250" y="3511550"/>
          <p14:tracePt t="82304" x="6432550" y="3492500"/>
          <p14:tracePt t="82320" x="6153150" y="3454400"/>
          <p14:tracePt t="82337" x="5657850" y="3390900"/>
          <p14:tracePt t="82354" x="4921250" y="3270250"/>
          <p14:tracePt t="82370" x="4235450" y="3181350"/>
          <p14:tracePt t="82388" x="3733800" y="3105150"/>
          <p14:tracePt t="82405" x="3384550" y="3054350"/>
          <p14:tracePt t="82421" x="3314700" y="3041650"/>
          <p14:tracePt t="82429" x="3276600" y="3028950"/>
          <p14:tracePt t="82437" x="3257550" y="3028950"/>
          <p14:tracePt t="82504" x="3251200" y="3028950"/>
          <p14:tracePt t="82510" x="3244850" y="3028950"/>
          <p14:tracePt t="82521" x="3238500" y="3028950"/>
          <p14:tracePt t="82538" x="3225800" y="3028950"/>
          <p14:tracePt t="82554" x="3206750" y="3028950"/>
          <p14:tracePt t="82571" x="3194050" y="3028950"/>
          <p14:tracePt t="82589" x="3168650" y="3041650"/>
          <p14:tracePt t="82604" x="3124200" y="3060700"/>
          <p14:tracePt t="82621" x="2971800" y="3098800"/>
          <p14:tracePt t="82638" x="2851150" y="3117850"/>
          <p14:tracePt t="82654" x="2749550" y="3143250"/>
          <p14:tracePt t="82671" x="2660650" y="3168650"/>
          <p14:tracePt t="82688" x="2622550" y="3181350"/>
          <p14:tracePt t="82704" x="2609850" y="3194050"/>
          <p14:tracePt t="82800" x="2603500" y="3194050"/>
          <p14:tracePt t="82816" x="2597150" y="3200400"/>
          <p14:tracePt t="82837" x="2597150" y="3206750"/>
          <p14:tracePt t="82857" x="2597150" y="3213100"/>
          <p14:tracePt t="82865" x="2590800" y="3213100"/>
          <p14:tracePt t="83054" x="2609850" y="3225800"/>
          <p14:tracePt t="83062" x="2628900" y="3232150"/>
          <p14:tracePt t="83071" x="2667000" y="3244850"/>
          <p14:tracePt t="83088" x="2736850" y="3251200"/>
          <p14:tracePt t="83104" x="2800350" y="3257550"/>
          <p14:tracePt t="83121" x="2832100" y="3263900"/>
          <p14:tracePt t="83873" x="2838450" y="3270250"/>
          <p14:tracePt t="83890" x="2838450" y="3276600"/>
          <p14:tracePt t="83905" x="2851150" y="3289300"/>
          <p14:tracePt t="83910" x="2857500" y="3289300"/>
          <p14:tracePt t="83922" x="2895600" y="3302000"/>
          <p14:tracePt t="83930" x="2946400" y="3308350"/>
          <p14:tracePt t="83947" x="3098800" y="3327400"/>
          <p14:tracePt t="83953" x="3175000" y="3346450"/>
          <p14:tracePt t="83964" x="3257550" y="3352800"/>
          <p14:tracePt t="83983" x="3441700" y="3352800"/>
          <p14:tracePt t="83997" x="3498850" y="3352800"/>
          <p14:tracePt t="84014" x="3530600" y="3352800"/>
          <p14:tracePt t="84031" x="3536950" y="3352800"/>
          <p14:tracePt t="84217" x="3543300" y="3352800"/>
          <p14:tracePt t="84224" x="3575050" y="3352800"/>
          <p14:tracePt t="84230" x="3625850" y="3352800"/>
          <p14:tracePt t="84241" x="3670300" y="3352800"/>
          <p14:tracePt t="84254" x="3759200" y="3352800"/>
          <p14:tracePt t="84270" x="3835400" y="3352800"/>
          <p14:tracePt t="84287" x="3873500" y="3346450"/>
          <p14:tracePt t="84303" x="3886200" y="3346450"/>
          <p14:tracePt t="84320" x="3892550" y="3346450"/>
          <p14:tracePt t="85591" x="3886200" y="3346450"/>
          <p14:tracePt t="85625" x="3879850" y="3346450"/>
          <p14:tracePt t="85639" x="3873500" y="3346450"/>
          <p14:tracePt t="85647" x="3860800" y="3352800"/>
          <p14:tracePt t="85655" x="3848100" y="3359150"/>
          <p14:tracePt t="85665" x="3829050" y="3365500"/>
          <p14:tracePt t="85682" x="3797300" y="3429000"/>
          <p14:tracePt t="85699" x="3778250" y="3568700"/>
          <p14:tracePt t="85715" x="3771900" y="3740150"/>
          <p14:tracePt t="85732" x="3771900" y="3917950"/>
          <p14:tracePt t="85749" x="3771900" y="4083050"/>
          <p14:tracePt t="85766" x="3752850" y="4203700"/>
          <p14:tracePt t="85782" x="3740150" y="4305300"/>
          <p14:tracePt t="85799" x="3733800" y="4343400"/>
          <p14:tracePt t="85815" x="3727450" y="4356100"/>
          <p14:tracePt t="85832" x="3727450" y="4362450"/>
          <p14:tracePt t="85866" x="3714750" y="4362450"/>
          <p14:tracePt t="85882" x="3689350" y="4362450"/>
          <p14:tracePt t="85899" x="3663950" y="4362450"/>
          <p14:tracePt t="85915" x="3613150" y="4362450"/>
          <p14:tracePt t="85932" x="3568700" y="4368800"/>
          <p14:tracePt t="85949" x="3511550" y="4368800"/>
          <p14:tracePt t="85966" x="3416300" y="4375150"/>
          <p14:tracePt t="85971" x="3384550" y="4375150"/>
          <p14:tracePt t="85982" x="3295650" y="4375150"/>
          <p14:tracePt t="85999" x="3206750" y="4375150"/>
          <p14:tracePt t="86016" x="3111500" y="4375150"/>
          <p14:tracePt t="86032" x="3003550" y="4375150"/>
          <p14:tracePt t="86049" x="2882900" y="4349750"/>
          <p14:tracePt t="86065" x="2794000" y="4318000"/>
          <p14:tracePt t="86082" x="2724150" y="4298950"/>
          <p14:tracePt t="86099" x="2679700" y="4279900"/>
          <p14:tracePt t="86115" x="2647950" y="4267200"/>
          <p14:tracePt t="86132" x="2628900" y="4254500"/>
          <p14:tracePt t="86149" x="2622550" y="4254500"/>
          <p14:tracePt t="86208" x="2616200" y="4248150"/>
          <p14:tracePt t="86239" x="2609850" y="4235450"/>
          <p14:tracePt t="86273" x="2609850" y="4229100"/>
          <p14:tracePt t="86295" x="2609850" y="4222750"/>
          <p14:tracePt t="86311" x="2609850" y="4216400"/>
          <p14:tracePt t="86323" x="2609850" y="4210050"/>
          <p14:tracePt t="86339" x="2603500" y="4197350"/>
          <p14:tracePt t="86346" x="2597150" y="4197350"/>
          <p14:tracePt t="86355" x="2590800" y="4184650"/>
          <p14:tracePt t="86366" x="2584450" y="4178300"/>
          <p14:tracePt t="86382" x="2546350" y="4146550"/>
          <p14:tracePt t="86399" x="2508250" y="4121150"/>
          <p14:tracePt t="86416" x="2425700" y="4089400"/>
          <p14:tracePt t="86432" x="2381250" y="4089400"/>
          <p14:tracePt t="86449" x="2355850" y="4083050"/>
          <p14:tracePt t="86466" x="2336800" y="4083050"/>
          <p14:tracePt t="86471" x="2330450" y="4083050"/>
          <p14:tracePt t="86483" x="2324100" y="4083050"/>
          <p14:tracePt t="86499" x="2305050" y="4083050"/>
          <p14:tracePt t="86516" x="2298700" y="4083050"/>
          <p14:tracePt t="86532" x="2279650" y="4083050"/>
          <p14:tracePt t="86550" x="2260600" y="4083050"/>
          <p14:tracePt t="86566" x="2228850" y="4076700"/>
          <p14:tracePt t="86582" x="2197100" y="4076700"/>
          <p14:tracePt t="86599" x="2165350" y="4076700"/>
          <p14:tracePt t="86616" x="2133600" y="4076700"/>
          <p14:tracePt t="86633" x="2114550" y="4076700"/>
          <p14:tracePt t="86649" x="2095500" y="4064000"/>
          <p14:tracePt t="86666" x="2070100" y="4064000"/>
          <p14:tracePt t="86682" x="2032000" y="4057650"/>
          <p14:tracePt t="86699" x="2012950" y="4057650"/>
          <p14:tracePt t="86716" x="2006600" y="4057650"/>
          <p14:tracePt t="86733" x="1993900" y="4057650"/>
          <p14:tracePt t="86750" x="1987550" y="4057650"/>
          <p14:tracePt t="86772" x="1981200" y="4057650"/>
          <p14:tracePt t="86803" x="1974850" y="4057650"/>
          <p14:tracePt t="86930" x="1968500" y="4057650"/>
          <p14:tracePt t="86954" x="1955800" y="4051300"/>
          <p14:tracePt t="86983" x="1943100" y="4044950"/>
          <p14:tracePt t="87000" x="1943100" y="4038600"/>
          <p14:tracePt t="87136" x="1943100" y="4032250"/>
          <p14:tracePt t="87587" x="1949450" y="4013200"/>
          <p14:tracePt t="87602" x="1987550" y="4006850"/>
          <p14:tracePt t="87608" x="2019300" y="4000500"/>
          <p14:tracePt t="87618" x="2063750" y="4000500"/>
          <p14:tracePt t="87628" x="2108200" y="3994150"/>
          <p14:tracePt t="87645" x="2190750" y="3981450"/>
          <p14:tracePt t="87661" x="2279650" y="3962400"/>
          <p14:tracePt t="87678" x="2355850" y="3956050"/>
          <p14:tracePt t="87695" x="2362200" y="3956050"/>
          <p14:tracePt t="87954" x="2374900" y="3949700"/>
          <p14:tracePt t="87960" x="2406650" y="3937000"/>
          <p14:tracePt t="87968" x="2444750" y="3930650"/>
          <p14:tracePt t="87984" x="2495550" y="3911600"/>
          <p14:tracePt t="87995" x="2590800" y="3892550"/>
          <p14:tracePt t="88011" x="2698750" y="3848100"/>
          <p14:tracePt t="88029" x="2755900" y="3822700"/>
          <p14:tracePt t="88045" x="2774950" y="3810000"/>
          <p14:tracePt t="88123" x="2774950" y="3803650"/>
          <p14:tracePt t="88184" x="2768600" y="3803650"/>
          <p14:tracePt t="88224" x="2762250" y="3803650"/>
          <p14:tracePt t="88248" x="2755900" y="3810000"/>
          <p14:tracePt t="88265" x="2749550" y="3810000"/>
          <p14:tracePt t="88272" x="2743200" y="3816350"/>
          <p14:tracePt t="88284" x="2736850" y="3816350"/>
          <p14:tracePt t="88295" x="2724150" y="3829050"/>
          <p14:tracePt t="88312" x="2711450" y="3829050"/>
          <p14:tracePt t="88328" x="2692400" y="3829050"/>
          <p14:tracePt t="88345" x="2686050" y="3835400"/>
          <p14:tracePt t="88362" x="2679700" y="3835400"/>
          <p14:tracePt t="88379" x="2654300" y="3854450"/>
          <p14:tracePt t="88396" x="2647950" y="3854450"/>
          <p14:tracePt t="88412" x="2635250" y="3860800"/>
          <p14:tracePt t="88429" x="2628900" y="3867150"/>
          <p14:tracePt t="88445" x="2622550" y="3879850"/>
          <p14:tracePt t="88462" x="2616200" y="3879850"/>
          <p14:tracePt t="88563" x="2622550" y="3879850"/>
          <p14:tracePt t="88571" x="2635250" y="3879850"/>
          <p14:tracePt t="88579" x="2660650" y="3879850"/>
          <p14:tracePt t="88596" x="2724150" y="3879850"/>
          <p14:tracePt t="88612" x="2819400" y="3873500"/>
          <p14:tracePt t="88629" x="2940050" y="3873500"/>
          <p14:tracePt t="88645" x="3041650" y="3873500"/>
          <p14:tracePt t="88662" x="3143250" y="3873500"/>
          <p14:tracePt t="88679" x="3168650" y="3873500"/>
          <p14:tracePt t="88739" x="3175000" y="3873500"/>
          <p14:tracePt t="88868" x="3206750" y="3873500"/>
          <p14:tracePt t="88872" x="3238500" y="3873500"/>
          <p14:tracePt t="88885" x="3263900" y="3873500"/>
          <p14:tracePt t="88896" x="3314700" y="3873500"/>
          <p14:tracePt t="88913" x="3352800" y="3873500"/>
          <p14:tracePt t="88929" x="3365500" y="3873500"/>
          <p14:tracePt t="89980" x="3352800" y="3873500"/>
          <p14:tracePt t="89986" x="3327400" y="3873500"/>
          <p14:tracePt t="89995" x="3295650" y="3879850"/>
          <p14:tracePt t="90005" x="3251200" y="3892550"/>
          <p14:tracePt t="90022" x="3162300" y="3905250"/>
          <p14:tracePt t="90039" x="3009900" y="3911600"/>
          <p14:tracePt t="90056" x="2819400" y="3924300"/>
          <p14:tracePt t="90072" x="2730500" y="3930650"/>
          <p14:tracePt t="90089" x="2667000" y="3930650"/>
          <p14:tracePt t="90106" x="2635250" y="3930650"/>
          <p14:tracePt t="90122" x="2616200" y="3930650"/>
          <p14:tracePt t="90139" x="2609850" y="3930650"/>
          <p14:tracePt t="90201" x="2597150" y="3930650"/>
          <p14:tracePt t="90212" x="2590800" y="3930650"/>
          <p14:tracePt t="90217" x="2578100" y="3937000"/>
          <p14:tracePt t="90227" x="2565400" y="3937000"/>
          <p14:tracePt t="90241" x="2527300" y="3937000"/>
          <p14:tracePt t="90257" x="2476500" y="3937000"/>
          <p14:tracePt t="90272" x="2438400" y="3937000"/>
          <p14:tracePt t="90289" x="2374900" y="3937000"/>
          <p14:tracePt t="90306" x="2311400" y="3937000"/>
          <p14:tracePt t="90322" x="2241550" y="3937000"/>
          <p14:tracePt t="90339" x="2203450" y="3937000"/>
          <p14:tracePt t="90356" x="2178050" y="3937000"/>
          <p14:tracePt t="90373" x="2171700" y="3937000"/>
          <p14:tracePt t="90468" x="2165350" y="3937000"/>
          <p14:tracePt t="90481" x="2159000" y="3937000"/>
          <p14:tracePt t="90497" x="2152650" y="3937000"/>
          <p14:tracePt t="90506" x="2146300" y="3937000"/>
          <p14:tracePt t="90537" x="2139950" y="3937000"/>
          <p14:tracePt t="90546" x="2127250" y="3937000"/>
          <p14:tracePt t="90585" x="2120900" y="3937000"/>
          <p14:tracePt t="90705" x="2139950" y="3937000"/>
          <p14:tracePt t="90713" x="2197100" y="3937000"/>
          <p14:tracePt t="90724" x="2292350" y="3937000"/>
          <p14:tracePt t="90740" x="2520950" y="3937000"/>
          <p14:tracePt t="90756" x="2781300" y="3937000"/>
          <p14:tracePt t="90773" x="3016250" y="3937000"/>
          <p14:tracePt t="90789" x="3124200" y="3937000"/>
          <p14:tracePt t="90806" x="3162300" y="3937000"/>
          <p14:tracePt t="91924" x="3175000" y="3943350"/>
          <p14:tracePt t="91932" x="3181350" y="3943350"/>
          <p14:tracePt t="91939" x="3181350" y="3949700"/>
          <p14:tracePt t="91956" x="3187700" y="3956050"/>
          <p14:tracePt t="91973" x="3187700" y="3962400"/>
          <p14:tracePt t="91990" x="3175000" y="3975100"/>
          <p14:tracePt t="92000" x="3111500" y="3975100"/>
          <p14:tracePt t="92018" x="2876550" y="3981450"/>
          <p14:tracePt t="92033" x="2755900" y="3981450"/>
          <p14:tracePt t="92050" x="2717800" y="3981450"/>
          <p14:tracePt t="92067" x="2705100" y="3987800"/>
          <p14:tracePt t="92163" x="2698750" y="3994150"/>
          <p14:tracePt t="92594" x="2692400" y="3994150"/>
          <p14:tracePt t="92603" x="2686050" y="3994150"/>
          <p14:tracePt t="92610" x="2667000" y="3994150"/>
          <p14:tracePt t="92619" x="2647950" y="3994150"/>
          <p14:tracePt t="92634" x="2597150" y="3994150"/>
          <p14:tracePt t="92651" x="2540000" y="3994150"/>
          <p14:tracePt t="92668" x="2495550" y="3987800"/>
          <p14:tracePt t="92685" x="2444750" y="3981450"/>
          <p14:tracePt t="92701" x="2425700" y="3968750"/>
          <p14:tracePt t="92718" x="2400300" y="3956050"/>
          <p14:tracePt t="92735" x="2381250" y="3949700"/>
          <p14:tracePt t="92751" x="2368550" y="3930650"/>
          <p14:tracePt t="92768" x="2362200" y="3930650"/>
          <p14:tracePt t="92801" x="2355850" y="3924300"/>
          <p14:tracePt t="92837" x="2355850" y="3917950"/>
          <p14:tracePt t="92866" x="2355850" y="3911600"/>
          <p14:tracePt t="92925" x="2355850" y="3898900"/>
          <p14:tracePt t="93021" x="2355850" y="3892550"/>
          <p14:tracePt t="93093" x="2355850" y="3886200"/>
          <p14:tracePt t="93133" x="2355850" y="3879850"/>
          <p14:tracePt t="93159" x="2355850" y="3873500"/>
          <p14:tracePt t="93189" x="2355850" y="3867150"/>
          <p14:tracePt t="93517" x="2355850" y="3860800"/>
          <p14:tracePt t="93626" x="2362200" y="3860800"/>
          <p14:tracePt t="93638" x="2368550" y="3860800"/>
          <p14:tracePt t="93645" x="2387600" y="3860800"/>
          <p14:tracePt t="93658" x="2419350" y="3860800"/>
          <p14:tracePt t="93675" x="2470150" y="3860800"/>
          <p14:tracePt t="93692" x="2501900" y="3860800"/>
          <p14:tracePt t="93709" x="2552700" y="3860800"/>
          <p14:tracePt t="93726" x="2571750" y="3860800"/>
          <p14:tracePt t="93742" x="2584450" y="3860800"/>
          <p14:tracePt t="93759" x="2590800" y="3860800"/>
          <p14:tracePt t="93775" x="2597150" y="3860800"/>
          <p14:tracePt t="93792" x="2603500" y="3867150"/>
          <p14:tracePt t="93810" x="2616200" y="3867150"/>
          <p14:tracePt t="93826" x="2641600" y="3867150"/>
          <p14:tracePt t="93842" x="2686050" y="3867150"/>
          <p14:tracePt t="93859" x="2717800" y="3867150"/>
          <p14:tracePt t="93876" x="2743200" y="3867150"/>
          <p14:tracePt t="93892" x="2749550" y="3867150"/>
          <p14:tracePt t="93909" x="2762250" y="3867150"/>
          <p14:tracePt t="93926" x="2768600" y="3867150"/>
          <p14:tracePt t="94259" x="2768600" y="3873500"/>
          <p14:tracePt t="94275" x="2774950" y="3873500"/>
          <p14:tracePt t="94293" x="2781300" y="3873500"/>
          <p14:tracePt t="94660" x="2768600" y="3873500"/>
          <p14:tracePt t="94668" x="2755900" y="3873500"/>
          <p14:tracePt t="94675" x="2749550" y="3873500"/>
          <p14:tracePt t="94686" x="2743200" y="3873500"/>
          <p14:tracePt t="94702" x="2736850" y="3873500"/>
          <p14:tracePt t="94838" x="2743200" y="3873500"/>
          <p14:tracePt t="94856" x="2768600" y="3873500"/>
          <p14:tracePt t="94862" x="2781300" y="3873500"/>
          <p14:tracePt t="94867" x="2794000" y="3873500"/>
          <p14:tracePt t="94884" x="2825750" y="3873500"/>
          <p14:tracePt t="94901" x="2882900" y="3873500"/>
          <p14:tracePt t="94917" x="2940050" y="3873500"/>
          <p14:tracePt t="94934" x="2997200" y="3886200"/>
          <p14:tracePt t="94951" x="3035300" y="3898900"/>
          <p14:tracePt t="94967" x="3079750" y="3898900"/>
          <p14:tracePt t="94984" x="3098800" y="3898900"/>
          <p14:tracePt t="95001" x="3111500" y="3898900"/>
          <p14:tracePt t="95019" x="3124200" y="3898900"/>
          <p14:tracePt t="95036" x="3162300" y="3898900"/>
          <p14:tracePt t="95051" x="3213100" y="3905250"/>
          <p14:tracePt t="95067" x="3257550" y="3905250"/>
          <p14:tracePt t="95084" x="3302000" y="3905250"/>
          <p14:tracePt t="95101" x="3333750" y="3905250"/>
          <p14:tracePt t="95117" x="3340100" y="3905250"/>
          <p14:tracePt t="95238" x="3346450" y="3905250"/>
          <p14:tracePt t="95243" x="3352800" y="3905250"/>
          <p14:tracePt t="95259" x="3359150" y="3905250"/>
          <p14:tracePt t="95267" x="3365500" y="3905250"/>
          <p14:tracePt t="95284" x="3371850" y="3905250"/>
          <p14:tracePt t="95301" x="3384550" y="3905250"/>
          <p14:tracePt t="95317" x="3390900" y="3905250"/>
          <p14:tracePt t="96766" x="3352800" y="3905250"/>
          <p14:tracePt t="96772" x="3276600" y="3905250"/>
          <p14:tracePt t="96782" x="3181350" y="3905250"/>
          <p14:tracePt t="96790" x="3079750" y="3905250"/>
          <p14:tracePt t="96807" x="2870200" y="3905250"/>
          <p14:tracePt t="96823" x="2679700" y="3905250"/>
          <p14:tracePt t="96840" x="2559050" y="3905250"/>
          <p14:tracePt t="96857" x="2501900" y="3905250"/>
          <p14:tracePt t="96874" x="2489200" y="3905250"/>
          <p14:tracePt t="96932" x="2476500" y="3905250"/>
          <p14:tracePt t="96940" x="2470150" y="3905250"/>
          <p14:tracePt t="96948" x="2463800" y="3911600"/>
          <p14:tracePt t="96957" x="2438400" y="3911600"/>
          <p14:tracePt t="96974" x="2419350" y="3911600"/>
          <p14:tracePt t="96990" x="2400300" y="3911600"/>
          <p14:tracePt t="97007" x="2393950" y="3911600"/>
          <p14:tracePt t="98272" x="2400300" y="3911600"/>
          <p14:tracePt t="98277" x="2451100" y="3911600"/>
          <p14:tracePt t="98286" x="2508250" y="3892550"/>
          <p14:tracePt t="98303" x="2641600" y="3854450"/>
          <p14:tracePt t="98319" x="2781300" y="3822700"/>
          <p14:tracePt t="98336" x="2851150" y="3797300"/>
          <p14:tracePt t="98353" x="2889250" y="3771900"/>
          <p14:tracePt t="98369" x="2908300" y="3765550"/>
          <p14:tracePt t="98386" x="2914650" y="3759200"/>
          <p14:tracePt t="98525" x="2914650" y="3752850"/>
          <p14:tracePt t="98543" x="2908300" y="3759200"/>
          <p14:tracePt t="98558" x="2895600" y="3759200"/>
          <p14:tracePt t="98565" x="2882900" y="3759200"/>
          <p14:tracePt t="98576" x="2870200" y="3771900"/>
          <p14:tracePt t="98591" x="2863850" y="3778250"/>
          <p14:tracePt t="98603" x="2844800" y="3784600"/>
          <p14:tracePt t="98622" x="2832100" y="3790950"/>
          <p14:tracePt t="98636" x="2819400" y="3803650"/>
          <p14:tracePt t="98653" x="2800350" y="3810000"/>
          <p14:tracePt t="98669" x="2794000" y="3810000"/>
          <p14:tracePt t="98686" x="2781300" y="3822700"/>
          <p14:tracePt t="98703" x="2774950" y="3835400"/>
          <p14:tracePt t="98720" x="2768600" y="3835400"/>
          <p14:tracePt t="98736" x="2762250" y="3848100"/>
          <p14:tracePt t="98770" x="2762250" y="3854450"/>
          <p14:tracePt t="98824" x="2762250" y="3860800"/>
          <p14:tracePt t="99623" x="2768600" y="3860800"/>
          <p14:tracePt t="99631" x="2787650" y="3860800"/>
          <p14:tracePt t="99638" x="2819400" y="3860800"/>
          <p14:tracePt t="99647" x="2851150" y="3860800"/>
          <p14:tracePt t="99664" x="2940050" y="3860800"/>
          <p14:tracePt t="99681" x="3035300" y="3873500"/>
          <p14:tracePt t="99698" x="3124200" y="3879850"/>
          <p14:tracePt t="99715" x="3194050" y="3892550"/>
          <p14:tracePt t="99731" x="3206750" y="3892550"/>
          <p14:tracePt t="99888" x="3213100" y="3892550"/>
          <p14:tracePt t="99905" x="3225800" y="3892550"/>
          <p14:tracePt t="99911" x="3232150" y="3892550"/>
          <p14:tracePt t="99920" x="3244850" y="3905250"/>
          <p14:tracePt t="99932" x="3263900" y="3905250"/>
          <p14:tracePt t="99948" x="3409950" y="3905250"/>
          <p14:tracePt t="99965" x="3505200" y="3905250"/>
          <p14:tracePt t="99981" x="3549650" y="3905250"/>
          <p14:tracePt t="99998" x="3562350" y="3898900"/>
          <p14:tracePt t="100015" x="3568700" y="3898900"/>
          <p14:tracePt t="100032" x="3568700" y="3892550"/>
          <p14:tracePt t="100048" x="3568700" y="3886200"/>
          <p14:tracePt t="100065" x="3549650" y="3879850"/>
          <p14:tracePt t="100082" x="3536950" y="3879850"/>
          <p14:tracePt t="100098" x="3530600" y="3879850"/>
          <p14:tracePt t="100160" x="3524250" y="3879850"/>
          <p14:tracePt t="100256" x="3517900" y="3879850"/>
          <p14:tracePt t="100271" x="3511550" y="3879850"/>
          <p14:tracePt t="100294" x="3505200" y="3879850"/>
          <p14:tracePt t="100318" x="3498850" y="3879850"/>
          <p14:tracePt t="100409" x="3492500" y="3879850"/>
          <p14:tracePt t="100534" x="3486150" y="3886200"/>
          <p14:tracePt t="100710" x="3479800" y="3886200"/>
          <p14:tracePt t="100720" x="3454400" y="3886200"/>
          <p14:tracePt t="100726" x="3441700" y="3886200"/>
          <p14:tracePt t="100737" x="3429000" y="3886200"/>
          <p14:tracePt t="100749" x="3384550" y="3886200"/>
          <p14:tracePt t="100765" x="3270250" y="3886200"/>
          <p14:tracePt t="100782" x="3048000" y="3879850"/>
          <p14:tracePt t="100799" x="2743200" y="3854450"/>
          <p14:tracePt t="100816" x="2533650" y="3854450"/>
          <p14:tracePt t="100832" x="2419350" y="3854450"/>
          <p14:tracePt t="100849" x="2406650" y="3854450"/>
          <p14:tracePt t="101137" x="2393950" y="3854450"/>
          <p14:tracePt t="101921" x="2406650" y="3854450"/>
          <p14:tracePt t="101926" x="2489200" y="3854450"/>
          <p14:tracePt t="101937" x="2616200" y="3854450"/>
          <p14:tracePt t="101944" x="2813050" y="3854450"/>
          <p14:tracePt t="101961" x="3435350" y="3854450"/>
          <p14:tracePt t="101978" x="4210050" y="3854450"/>
          <p14:tracePt t="101994" x="4908550" y="3810000"/>
          <p14:tracePt t="102011" x="5321300" y="3746500"/>
          <p14:tracePt t="102028" x="5562600" y="3702050"/>
          <p14:tracePt t="102045" x="5683250" y="3657600"/>
          <p14:tracePt t="102061" x="5721350" y="3651250"/>
          <p14:tracePt t="102170" x="5734050" y="3651250"/>
          <p14:tracePt t="102177" x="5740400" y="3651250"/>
          <p14:tracePt t="102201" x="5740400" y="3657600"/>
          <p14:tracePt t="102217" x="5746750" y="3663950"/>
          <p14:tracePt t="102241" x="5746750" y="3676650"/>
          <p14:tracePt t="102314" x="5746750" y="3683000"/>
          <p14:tracePt t="102320" x="5740400" y="3695700"/>
          <p14:tracePt t="102328" x="5727700" y="3708400"/>
          <p14:tracePt t="102345" x="5645150" y="3721100"/>
          <p14:tracePt t="102362" x="5543550" y="3752850"/>
          <p14:tracePt t="102378" x="5403850" y="3790950"/>
          <p14:tracePt t="102395" x="5257800" y="3835400"/>
          <p14:tracePt t="102412" x="5156200" y="3867150"/>
          <p14:tracePt t="102428" x="5067300" y="3886200"/>
          <p14:tracePt t="102446" x="4997450" y="3905250"/>
          <p14:tracePt t="102463" x="4953000" y="3917950"/>
          <p14:tracePt t="102495" x="4940300" y="3917950"/>
          <p14:tracePt t="102648" x="4946650" y="3917950"/>
          <p14:tracePt t="102655" x="4972050" y="3930650"/>
          <p14:tracePt t="102666" x="5003800" y="3930650"/>
          <p14:tracePt t="102678" x="5124450" y="3949700"/>
          <p14:tracePt t="102695" x="5264150" y="3956050"/>
          <p14:tracePt t="102712" x="5454650" y="3956050"/>
          <p14:tracePt t="102728" x="5588000" y="3956050"/>
          <p14:tracePt t="102745" x="5651500" y="3956050"/>
          <p14:tracePt t="102762" x="5657850" y="3956050"/>
          <p14:tracePt t="102849" x="5651500" y="3956050"/>
          <p14:tracePt t="102881" x="5638800" y="3956050"/>
          <p14:tracePt t="102986" x="5632450" y="3956050"/>
          <p14:tracePt t="103009" x="5626100" y="3956050"/>
          <p14:tracePt t="103017" x="5613400" y="3956050"/>
          <p14:tracePt t="103028" x="5588000" y="3956050"/>
          <p14:tracePt t="103046" x="5511800" y="3956050"/>
          <p14:tracePt t="103062" x="5397500" y="3937000"/>
          <p14:tracePt t="103079" x="5365750" y="3930650"/>
          <p14:tracePt t="103096" x="5353050" y="3930650"/>
          <p14:tracePt t="103402" x="5353050" y="3924300"/>
          <p14:tracePt t="103434" x="5359400" y="3924300"/>
          <p14:tracePt t="103466" x="5365750" y="3924300"/>
          <p14:tracePt t="103655" x="5372100" y="3917950"/>
          <p14:tracePt t="103665" x="5384800" y="3911600"/>
          <p14:tracePt t="103670" x="5403850" y="3905250"/>
          <p14:tracePt t="103681" x="5410200" y="3905250"/>
          <p14:tracePt t="103696" x="5448300" y="3905250"/>
          <p14:tracePt t="103713" x="5480050" y="3905250"/>
          <p14:tracePt t="103730" x="5505450" y="3905250"/>
          <p14:tracePt t="103737" x="5518150" y="3905250"/>
          <p14:tracePt t="103746" x="5530850" y="3905250"/>
          <p14:tracePt t="103763" x="5543550" y="3898900"/>
          <p14:tracePt t="103779" x="5549900" y="3898900"/>
          <p14:tracePt t="103954" x="5556250" y="3898900"/>
          <p14:tracePt t="103962" x="5575300" y="3898900"/>
          <p14:tracePt t="103970" x="5607050" y="3898900"/>
          <p14:tracePt t="103980" x="5651500" y="3898900"/>
          <p14:tracePt t="103996" x="5765800" y="3898900"/>
          <p14:tracePt t="104013" x="5905500" y="3898900"/>
          <p14:tracePt t="104030" x="6051550" y="3898900"/>
          <p14:tracePt t="104046" x="6273800" y="3898900"/>
          <p14:tracePt t="104063" x="6407150" y="3905250"/>
          <p14:tracePt t="104080" x="6502400" y="3924300"/>
          <p14:tracePt t="104097" x="6584950" y="3937000"/>
          <p14:tracePt t="104113" x="6610350" y="3937000"/>
          <p14:tracePt t="104130" x="6616700" y="3937000"/>
          <p14:tracePt t="104147" x="6623050" y="3937000"/>
          <p14:tracePt t="104163" x="6629400" y="3937000"/>
          <p14:tracePt t="104180" x="6635750" y="3937000"/>
          <p14:tracePt t="104197" x="6648450" y="3937000"/>
          <p14:tracePt t="104232" x="6673850" y="3937000"/>
          <p14:tracePt t="104247" x="6692900" y="3949700"/>
          <p14:tracePt t="104263" x="6724650" y="3949700"/>
          <p14:tracePt t="104280" x="6743700" y="3949700"/>
          <p14:tracePt t="104297" x="6769100" y="3949700"/>
          <p14:tracePt t="104313" x="6781800" y="3949700"/>
          <p14:tracePt t="104330" x="6788150" y="3949700"/>
          <p14:tracePt t="104347" x="6800850" y="3949700"/>
          <p14:tracePt t="104363" x="6807200" y="3943350"/>
          <p14:tracePt t="104407" x="6819900" y="3943350"/>
          <p14:tracePt t="104424" x="6832600" y="3943350"/>
          <p14:tracePt t="104434" x="6845300" y="3943350"/>
          <p14:tracePt t="104447" x="6870700" y="3943350"/>
          <p14:tracePt t="104463" x="6889750" y="3937000"/>
          <p14:tracePt t="104480" x="6902450" y="3937000"/>
          <p14:tracePt t="104497" x="6908800" y="3930650"/>
          <p14:tracePt t="104810" x="6902450" y="3930650"/>
          <p14:tracePt t="104818" x="6870700" y="3930650"/>
          <p14:tracePt t="104827" x="6807200" y="3930650"/>
          <p14:tracePt t="104844" x="6718300" y="3930650"/>
          <p14:tracePt t="104860" x="6642100" y="3930650"/>
          <p14:tracePt t="104877" x="6604000" y="3930650"/>
          <p14:tracePt t="104894" x="6597650" y="3930650"/>
          <p14:tracePt t="104923" x="6591300" y="3924300"/>
          <p14:tracePt t="104932" x="6597650" y="3924300"/>
          <p14:tracePt t="104944" x="6661150" y="3924300"/>
          <p14:tracePt t="104961" x="6769100" y="3924300"/>
          <p14:tracePt t="104977" x="6851650" y="3924300"/>
          <p14:tracePt t="104994" x="6940550" y="3924300"/>
          <p14:tracePt t="105011" x="6978650" y="3924300"/>
          <p14:tracePt t="105027" x="7016750" y="3924300"/>
          <p14:tracePt t="105044" x="7035800" y="3924300"/>
          <p14:tracePt t="105061" x="7092950" y="3917950"/>
          <p14:tracePt t="105078" x="7181850" y="3911600"/>
          <p14:tracePt t="105094" x="7277100" y="3886200"/>
          <p14:tracePt t="105112" x="7410450" y="3873500"/>
          <p14:tracePt t="105127" x="7499350" y="3860800"/>
          <p14:tracePt t="105144" x="7556500" y="3854450"/>
          <p14:tracePt t="105161" x="7588250" y="3848100"/>
          <p14:tracePt t="105177" x="7613650" y="3848100"/>
          <p14:tracePt t="105194" x="7620000" y="3841750"/>
          <p14:tracePt t="105211" x="7626350" y="3835400"/>
          <p14:tracePt t="105227" x="7632700" y="3835400"/>
          <p14:tracePt t="105244" x="7639050" y="3835400"/>
          <p14:tracePt t="105261" x="7645400" y="3835400"/>
          <p14:tracePt t="105284" x="7651750" y="3829050"/>
          <p14:tracePt t="105315" x="7658100" y="3829050"/>
          <p14:tracePt t="106432" x="7645400" y="3829050"/>
          <p14:tracePt t="106475" x="7639050" y="3829050"/>
          <p14:tracePt t="106489" x="7632700" y="3829050"/>
          <p14:tracePt t="106497" x="7626350" y="3829050"/>
          <p14:tracePt t="106506" x="7613650" y="3829050"/>
          <p14:tracePt t="106523" x="7600950" y="3835400"/>
          <p14:tracePt t="106540" x="7588250" y="3835400"/>
          <p14:tracePt t="106578" x="7575550" y="3835400"/>
          <p14:tracePt t="106627" x="7569200" y="3835400"/>
          <p14:tracePt t="107547" x="7562850" y="3841750"/>
          <p14:tracePt t="107945" x="7562850" y="3848100"/>
          <p14:tracePt t="107955" x="7556500" y="3848100"/>
          <p14:tracePt t="108001" x="7543800" y="3854450"/>
          <p14:tracePt t="108012" x="7537450" y="3854450"/>
          <p14:tracePt t="108019" x="7518400" y="3860800"/>
          <p14:tracePt t="108029" x="7499350" y="3867150"/>
          <p14:tracePt t="108040" x="7493000" y="3867150"/>
          <p14:tracePt t="108056" x="7423150" y="3873500"/>
          <p14:tracePt t="108073" x="7340600" y="3886200"/>
          <p14:tracePt t="108090" x="7289800" y="3892550"/>
          <p14:tracePt t="108106" x="7207250" y="3892550"/>
          <p14:tracePt t="108123" x="7080250" y="3892550"/>
          <p14:tracePt t="108140" x="6921500" y="3892550"/>
          <p14:tracePt t="108156" x="6750050" y="3892550"/>
          <p14:tracePt t="108173" x="6616700" y="3892550"/>
          <p14:tracePt t="108190" x="6515100" y="3892550"/>
          <p14:tracePt t="108206" x="6419850" y="3892550"/>
          <p14:tracePt t="108223" x="6248400" y="3854450"/>
          <p14:tracePt t="108240" x="6140450" y="3829050"/>
          <p14:tracePt t="108257" x="6007100" y="3822700"/>
          <p14:tracePt t="108273" x="5994400" y="3822700"/>
          <p14:tracePt t="108290" x="5981700" y="3822700"/>
          <p14:tracePt t="108355" x="5975350" y="3816350"/>
          <p14:tracePt t="108370" x="5981700" y="3816350"/>
          <p14:tracePt t="108379" x="5994400" y="3797300"/>
          <p14:tracePt t="108390" x="6000750" y="3790950"/>
          <p14:tracePt t="108407" x="6026150" y="3765550"/>
          <p14:tracePt t="108423" x="6083300" y="3733800"/>
          <p14:tracePt t="108442" x="6223000" y="3676650"/>
          <p14:tracePt t="108457" x="6324600" y="3651250"/>
          <p14:tracePt t="108473" x="6400800" y="3632200"/>
          <p14:tracePt t="108490" x="6502400" y="3613150"/>
          <p14:tracePt t="108507" x="6591300" y="3613150"/>
          <p14:tracePt t="108523" x="6667500" y="3613150"/>
          <p14:tracePt t="108540" x="6743700" y="3613150"/>
          <p14:tracePt t="108557" x="6788150" y="3613150"/>
          <p14:tracePt t="108573" x="6819900" y="3632200"/>
          <p14:tracePt t="108590" x="6826250" y="3638550"/>
          <p14:tracePt t="108607" x="6826250" y="3644900"/>
          <p14:tracePt t="108624" x="6826250" y="3657600"/>
          <p14:tracePt t="108641" x="6826250" y="3683000"/>
          <p14:tracePt t="108657" x="6813550" y="3714750"/>
          <p14:tracePt t="108673" x="6781800" y="3752850"/>
          <p14:tracePt t="108690" x="6743700" y="3790950"/>
          <p14:tracePt t="108707" x="6724650" y="3803650"/>
          <p14:tracePt t="108723" x="6686550" y="3816350"/>
          <p14:tracePt t="108740" x="6680200" y="3822700"/>
          <p14:tracePt t="108757" x="6673850" y="3822700"/>
          <p14:tracePt t="110620" x="6667500" y="3829050"/>
          <p14:tracePt t="110635" x="6654800" y="3829050"/>
          <p14:tracePt t="110642" x="6648450" y="3835400"/>
          <p14:tracePt t="110651" x="6629400" y="3841750"/>
          <p14:tracePt t="110661" x="6616700" y="3854450"/>
          <p14:tracePt t="110678" x="6578600" y="3879850"/>
          <p14:tracePt t="110695" x="6534150" y="3911600"/>
          <p14:tracePt t="110711" x="6489700" y="3943350"/>
          <p14:tracePt t="110728" x="6413500" y="4000500"/>
          <p14:tracePt t="110745" x="6356350" y="4064000"/>
          <p14:tracePt t="110761" x="6273800" y="4165600"/>
          <p14:tracePt t="110778" x="6242050" y="4210050"/>
          <p14:tracePt t="110795" x="6235700" y="4229100"/>
          <p14:tracePt t="110811" x="6216650" y="4260850"/>
          <p14:tracePt t="110828" x="6210300" y="4279900"/>
          <p14:tracePt t="110845" x="6203950" y="4292600"/>
          <p14:tracePt t="110861" x="6184900" y="4324350"/>
          <p14:tracePt t="110867" x="6172200" y="4337050"/>
          <p14:tracePt t="110878" x="6159500" y="4349750"/>
          <p14:tracePt t="110895" x="6146800" y="4362450"/>
          <p14:tracePt t="110911" x="6121400" y="4387850"/>
          <p14:tracePt t="110928" x="6115050" y="4394200"/>
          <p14:tracePt t="110945" x="6108700" y="4394200"/>
          <p14:tracePt t="110962" x="6083300" y="4406900"/>
          <p14:tracePt t="110978" x="6064250" y="4413250"/>
          <p14:tracePt t="110995" x="6032500" y="4413250"/>
          <p14:tracePt t="111011" x="5988050" y="4413250"/>
          <p14:tracePt t="111028" x="5930900" y="4413250"/>
          <p14:tracePt t="111045" x="5867400" y="4413250"/>
          <p14:tracePt t="111062" x="5803900" y="4413250"/>
          <p14:tracePt t="111078" x="5746750" y="4419600"/>
          <p14:tracePt t="111095" x="5702300" y="4425950"/>
          <p14:tracePt t="111112" x="5664200" y="4425950"/>
          <p14:tracePt t="111128" x="5651500" y="4425950"/>
          <p14:tracePt t="111145" x="5645150" y="4425950"/>
          <p14:tracePt t="111162" x="5632450" y="4425950"/>
          <p14:tracePt t="111178" x="5626100" y="4425950"/>
          <p14:tracePt t="111195" x="5613400" y="4425950"/>
          <p14:tracePt t="111228" x="5607050" y="4425950"/>
          <p14:tracePt t="111245" x="5600700" y="4425950"/>
          <p14:tracePt t="111269" x="5594350" y="4425950"/>
          <p14:tracePt t="111287" x="5588000" y="4425950"/>
          <p14:tracePt t="111373" x="5581650" y="4425950"/>
          <p14:tracePt t="111525" x="5575300" y="4425950"/>
          <p14:tracePt t="111613" x="5575300" y="4419600"/>
          <p14:tracePt t="111716" x="5568950" y="4406900"/>
          <p14:tracePt t="111723" x="5530850" y="4406900"/>
          <p14:tracePt t="111734" x="5486400" y="4400550"/>
          <p14:tracePt t="111751" x="5372100" y="4368800"/>
          <p14:tracePt t="111767" x="5283200" y="4362450"/>
          <p14:tracePt t="111784" x="5226050" y="4349750"/>
          <p14:tracePt t="111801" x="5207000" y="4349750"/>
          <p14:tracePt t="112171" x="5219700" y="4349750"/>
          <p14:tracePt t="112181" x="5245100" y="4349750"/>
          <p14:tracePt t="112187" x="5264150" y="4349750"/>
          <p14:tracePt t="112196" x="5295900" y="4349750"/>
          <p14:tracePt t="112212" x="5353050" y="4349750"/>
          <p14:tracePt t="112228" x="5397500" y="4349750"/>
          <p14:tracePt t="112245" x="5422900" y="4349750"/>
          <p14:tracePt t="112262" x="5435600" y="4349750"/>
          <p14:tracePt t="112491" x="5435600" y="4362450"/>
          <p14:tracePt t="112502" x="5435600" y="4368800"/>
          <p14:tracePt t="112507" x="5435600" y="4375150"/>
          <p14:tracePt t="112523" x="5435600" y="4387850"/>
          <p14:tracePt t="112535" x="5435600" y="4394200"/>
          <p14:tracePt t="112548" x="5435600" y="4400550"/>
          <p14:tracePt t="112565" x="5429250" y="4406900"/>
          <p14:tracePt t="112581" x="5422900" y="4413250"/>
          <p14:tracePt t="112598" x="5416550" y="4419600"/>
          <p14:tracePt t="112632" x="5410200" y="4419600"/>
          <p14:tracePt t="112806" x="5416550" y="4425950"/>
          <p14:tracePt t="112822" x="5422900" y="4425950"/>
          <p14:tracePt t="112827" x="5429250" y="4425950"/>
          <p14:tracePt t="112837" x="5435600" y="4425950"/>
          <p14:tracePt t="112854" x="5454650" y="4432300"/>
          <p14:tracePt t="112870" x="5461000" y="4432300"/>
          <p14:tracePt t="112887" x="5467350" y="4432300"/>
          <p14:tracePt t="112904" x="5473700" y="4432300"/>
          <p14:tracePt t="112925" x="5480050" y="4432300"/>
          <p14:tracePt t="112937" x="5480050" y="4438650"/>
          <p14:tracePt t="112954" x="5334000" y="4464050"/>
          <p14:tracePt t="112970" x="5219700" y="4483100"/>
          <p14:tracePt t="113036" x="5207000" y="4483100"/>
          <p14:tracePt t="113167" x="5200650" y="4483100"/>
          <p14:tracePt t="113247" x="5194300" y="4483100"/>
          <p14:tracePt t="113260" x="5181600" y="4483100"/>
          <p14:tracePt t="113267" x="5175250" y="4483100"/>
          <p14:tracePt t="113309" x="5168900" y="4476750"/>
          <p14:tracePt t="113318" x="5162550" y="4476750"/>
          <p14:tracePt t="113327" x="5156200" y="4470400"/>
          <p14:tracePt t="113344" x="5156200" y="4464050"/>
          <p14:tracePt t="113355" x="5149850" y="4457700"/>
          <p14:tracePt t="113371" x="5137150" y="4451350"/>
          <p14:tracePt t="113388" x="5130800" y="4445000"/>
          <p14:tracePt t="113487" x="5124450" y="4438650"/>
          <p14:tracePt t="113500" x="5118100" y="4432300"/>
          <p14:tracePt t="113510" x="5111750" y="4432300"/>
          <p14:tracePt t="113532" x="5099050" y="4425950"/>
          <p14:tracePt t="113564" x="5086350" y="4419600"/>
          <p14:tracePt t="113596" x="5080000" y="4413250"/>
          <p14:tracePt t="113799" x="5092700" y="4413250"/>
          <p14:tracePt t="113804" x="5105400" y="4413250"/>
          <p14:tracePt t="113815" x="5124450" y="4413250"/>
          <p14:tracePt t="113822" x="5143500" y="4413250"/>
          <p14:tracePt t="113839" x="5156200" y="4419600"/>
          <p14:tracePt t="113911" x="5162550" y="4419600"/>
          <p14:tracePt t="113932" x="5168900" y="4419600"/>
          <p14:tracePt t="113940" x="5175250" y="4419600"/>
          <p14:tracePt t="113948" x="5181600" y="4419600"/>
          <p14:tracePt t="113957" x="5194300" y="4419600"/>
          <p14:tracePt t="113972" x="5226050" y="4419600"/>
          <p14:tracePt t="113989" x="5251450" y="4419600"/>
          <p14:tracePt t="114462" x="5270500" y="4419600"/>
          <p14:tracePt t="114468" x="5283200" y="4419600"/>
          <p14:tracePt t="114476" x="5314950" y="4419600"/>
          <p14:tracePt t="114485" x="5346700" y="4419600"/>
          <p14:tracePt t="114502" x="5429250" y="4419600"/>
          <p14:tracePt t="114519" x="5562600" y="4432300"/>
          <p14:tracePt t="114536" x="5702300" y="4457700"/>
          <p14:tracePt t="114552" x="5854700" y="4483100"/>
          <p14:tracePt t="114569" x="5962650" y="4495800"/>
          <p14:tracePt t="114586" x="6051550" y="4502150"/>
          <p14:tracePt t="114604" x="6102350" y="4502150"/>
          <p14:tracePt t="114619" x="6165850" y="4508500"/>
          <p14:tracePt t="114635" x="6203950" y="4508500"/>
          <p14:tracePt t="114652" x="6261100" y="4508500"/>
          <p14:tracePt t="114669" x="6369050" y="4508500"/>
          <p14:tracePt t="114685" x="6470650" y="4508500"/>
          <p14:tracePt t="114702" x="6546850" y="4508500"/>
          <p14:tracePt t="114719" x="6591300" y="4508500"/>
          <p14:tracePt t="114736" x="6616700" y="4508500"/>
          <p14:tracePt t="114753" x="6654800" y="4508500"/>
          <p14:tracePt t="114769" x="6673850" y="4508500"/>
          <p14:tracePt t="114786" x="6680200" y="4514850"/>
          <p14:tracePt t="114802" x="6686550" y="4514850"/>
          <p14:tracePt t="116190" x="6673850" y="4514850"/>
          <p14:tracePt t="116205" x="6667500" y="4514850"/>
          <p14:tracePt t="116352" x="6661150" y="4514850"/>
          <p14:tracePt t="116359" x="6648450" y="4514850"/>
          <p14:tracePt t="116382" x="6642100" y="4514850"/>
          <p14:tracePt t="116392" x="6635750" y="4514850"/>
          <p14:tracePt t="116404" x="6629400" y="4514850"/>
          <p14:tracePt t="116420" x="6610350" y="4508500"/>
          <p14:tracePt t="116436" x="6597650" y="4508500"/>
          <p14:tracePt t="116470" x="6584950" y="4502150"/>
          <p14:tracePt t="116487" x="6572250" y="4495800"/>
          <p14:tracePt t="116503" x="6553200" y="4495800"/>
          <p14:tracePt t="116520" x="6515100" y="4489450"/>
          <p14:tracePt t="116537" x="6470650" y="4476750"/>
          <p14:tracePt t="116553" x="6457950" y="4470400"/>
          <p14:tracePt t="117167" x="6470650" y="4470400"/>
          <p14:tracePt t="117174" x="6502400" y="4457700"/>
          <p14:tracePt t="117182" x="6527800" y="4457700"/>
          <p14:tracePt t="117191" x="6565900" y="4457700"/>
          <p14:tracePt t="117208" x="6686550" y="4438650"/>
          <p14:tracePt t="117225" x="6807200" y="4419600"/>
          <p14:tracePt t="117241" x="6959600" y="4375150"/>
          <p14:tracePt t="117258" x="7080250" y="4343400"/>
          <p14:tracePt t="117274" x="7169150" y="4324350"/>
          <p14:tracePt t="117291" x="7226300" y="4305300"/>
          <p14:tracePt t="117310" x="7308850" y="4298950"/>
          <p14:tracePt t="117325" x="7366000" y="4298950"/>
          <p14:tracePt t="117341" x="7423150" y="4298950"/>
          <p14:tracePt t="117358" x="7486650" y="4298950"/>
          <p14:tracePt t="117375" x="7537450" y="4298950"/>
          <p14:tracePt t="117391" x="7569200" y="4298950"/>
          <p14:tracePt t="117408" x="7575550" y="4298950"/>
          <p14:tracePt t="117425" x="7581900" y="4298950"/>
          <p14:tracePt t="117441" x="7588250" y="4298950"/>
          <p14:tracePt t="117458" x="7600950" y="4298950"/>
          <p14:tracePt t="117475" x="7620000" y="4298950"/>
          <p14:tracePt t="117483" x="7632700" y="4298950"/>
          <p14:tracePt t="117491" x="7645400" y="4298950"/>
          <p14:tracePt t="117510" x="7715250" y="4311650"/>
          <p14:tracePt t="117525" x="7734300" y="4318000"/>
          <p14:tracePt t="117542" x="7816850" y="4324350"/>
          <p14:tracePt t="117558" x="7880350" y="4337050"/>
          <p14:tracePt t="117575" x="7962900" y="4356100"/>
          <p14:tracePt t="117592" x="8039100" y="4362450"/>
          <p14:tracePt t="117608" x="8108950" y="4375150"/>
          <p14:tracePt t="117625" x="8140700" y="4381500"/>
          <p14:tracePt t="117642" x="8197850" y="4387850"/>
          <p14:tracePt t="117658" x="8248650" y="4394200"/>
          <p14:tracePt t="117675" x="8318500" y="4406900"/>
          <p14:tracePt t="117692" x="8401050" y="4413250"/>
          <p14:tracePt t="117710" x="8534400" y="4425950"/>
          <p14:tracePt t="117725" x="8623300" y="4445000"/>
          <p14:tracePt t="117742" x="8680450" y="4445000"/>
          <p14:tracePt t="117758" x="8743950" y="4451350"/>
          <p14:tracePt t="117775" x="8782050" y="4451350"/>
          <p14:tracePt t="117791" x="8807450" y="4451350"/>
          <p14:tracePt t="117808" x="8826500" y="4451350"/>
          <p14:tracePt t="118160" x="8839200" y="4451350"/>
          <p14:tracePt t="118166" x="8851900" y="4451350"/>
          <p14:tracePt t="118177" x="8864600" y="4451350"/>
          <p14:tracePt t="118184" x="8883650" y="4451350"/>
          <p14:tracePt t="118201" x="8915400" y="4451350"/>
          <p14:tracePt t="118218" x="8953500" y="4451350"/>
          <p14:tracePt t="118234" x="8959850" y="4451350"/>
          <p14:tracePt t="118251" x="8966200" y="4451350"/>
          <p14:tracePt t="118318" x="8959850" y="4451350"/>
          <p14:tracePt t="118326" x="8947150" y="4451350"/>
          <p14:tracePt t="118338" x="8934450" y="4451350"/>
          <p14:tracePt t="118351" x="8909050" y="4451350"/>
          <p14:tracePt t="118368" x="8858250" y="4451350"/>
          <p14:tracePt t="118385" x="8794750" y="4451350"/>
          <p14:tracePt t="118401" x="8705850" y="4432300"/>
          <p14:tracePt t="118418" x="8597900" y="4432300"/>
          <p14:tracePt t="118434" x="8489950" y="4432300"/>
          <p14:tracePt t="118451" x="8401050" y="4432300"/>
          <p14:tracePt t="118470" x="8318500" y="4432300"/>
          <p14:tracePt t="118475" x="8274050" y="4432300"/>
          <p14:tracePt t="118484" x="8229600" y="4432300"/>
          <p14:tracePt t="118501" x="8102600" y="4432300"/>
          <p14:tracePt t="118518" x="8058150" y="4432300"/>
          <p14:tracePt t="118534" x="8032750" y="4432300"/>
          <p14:tracePt t="118551" x="8020050" y="4432300"/>
          <p14:tracePt t="118568" x="8013700" y="4432300"/>
          <p14:tracePt t="118585" x="8007350" y="4432300"/>
          <p14:tracePt t="118601" x="7994650" y="4432300"/>
          <p14:tracePt t="118618" x="7981950" y="4432300"/>
          <p14:tracePt t="118634" x="7962900" y="4432300"/>
          <p14:tracePt t="118651" x="7943850" y="4432300"/>
          <p14:tracePt t="118668" x="7918450" y="4432300"/>
          <p14:tracePt t="118685" x="7893050" y="4425950"/>
          <p14:tracePt t="118701" x="7880350" y="4425950"/>
          <p14:tracePt t="118718" x="7867650" y="4419600"/>
          <p14:tracePt t="118735" x="7835900" y="4419600"/>
          <p14:tracePt t="118751" x="7797800" y="4413250"/>
          <p14:tracePt t="118768" x="7740650" y="4406900"/>
          <p14:tracePt t="118785" x="7702550" y="4394200"/>
          <p14:tracePt t="118801" x="7683500" y="4394200"/>
          <p14:tracePt t="118895" x="7670800" y="4394200"/>
          <p14:tracePt t="118954" x="7664450" y="4394200"/>
          <p14:tracePt t="118969" x="7658100" y="4394200"/>
          <p14:tracePt t="118978" x="7645400" y="4394200"/>
          <p14:tracePt t="118985" x="7632700" y="4394200"/>
          <p14:tracePt t="119002" x="7613650" y="4394200"/>
          <p14:tracePt t="119018" x="7588250" y="4394200"/>
          <p14:tracePt t="119035" x="7569200" y="4387850"/>
          <p14:tracePt t="119052" x="7562850" y="4387850"/>
          <p14:tracePt t="119068" x="7543800" y="4387850"/>
          <p14:tracePt t="119085" x="7505700" y="4387850"/>
          <p14:tracePt t="119102" x="7448550" y="4387850"/>
          <p14:tracePt t="119118" x="7404100" y="4387850"/>
          <p14:tracePt t="119135" x="7378700" y="4387850"/>
          <p14:tracePt t="119152" x="7359650" y="4387850"/>
          <p14:tracePt t="119168" x="7346950" y="4387850"/>
          <p14:tracePt t="119185" x="7340600" y="4387850"/>
          <p14:tracePt t="119202" x="7327900" y="4387850"/>
          <p14:tracePt t="119219" x="7321550" y="4387850"/>
          <p14:tracePt t="119249" x="7315200" y="4387850"/>
          <p14:tracePt t="119265" x="7302500" y="4387850"/>
          <p14:tracePt t="119278" x="7296150" y="4387850"/>
          <p14:tracePt t="119290" x="7283450" y="4387850"/>
          <p14:tracePt t="119302" x="7270750" y="4387850"/>
          <p14:tracePt t="119318" x="7258050" y="4387850"/>
          <p14:tracePt t="119335" x="7251700" y="4387850"/>
          <p14:tracePt t="119400" x="7245350" y="4387850"/>
          <p14:tracePt t="119417" x="7232650" y="4387850"/>
          <p14:tracePt t="119601" x="7245350" y="4387850"/>
          <p14:tracePt t="119609" x="7258050" y="4387850"/>
          <p14:tracePt t="119616" x="7277100" y="4387850"/>
          <p14:tracePt t="119626" x="7289800" y="4387850"/>
          <p14:tracePt t="119643" x="7353300" y="4387850"/>
          <p14:tracePt t="119659" x="7423150" y="4394200"/>
          <p14:tracePt t="119676" x="7512050" y="4400550"/>
          <p14:tracePt t="119692" x="7588250" y="4413250"/>
          <p14:tracePt t="119709" x="7689850" y="4432300"/>
          <p14:tracePt t="119726" x="7721600" y="4432300"/>
          <p14:tracePt t="119743" x="7759700" y="4432300"/>
          <p14:tracePt t="119759" x="7785100" y="4438650"/>
          <p14:tracePt t="119776" x="7810500" y="4445000"/>
          <p14:tracePt t="119793" x="7842250" y="4445000"/>
          <p14:tracePt t="119810" x="7861300" y="4445000"/>
          <p14:tracePt t="119826" x="7886700" y="4445000"/>
          <p14:tracePt t="119842" x="7893050" y="4445000"/>
          <p14:tracePt t="119859" x="7899400" y="4445000"/>
          <p14:tracePt t="119876" x="7905750" y="4445000"/>
          <p14:tracePt t="119899" x="7912100" y="4445000"/>
          <p14:tracePt t="119915" x="7924800" y="4445000"/>
          <p14:tracePt t="119926" x="7937500" y="4445000"/>
          <p14:tracePt t="119943" x="7962900" y="4445000"/>
          <p14:tracePt t="119960" x="7994650" y="4445000"/>
          <p14:tracePt t="119976" x="8039100" y="4457700"/>
          <p14:tracePt t="119986" x="8064500" y="4457700"/>
          <p14:tracePt t="119993" x="8102600" y="4457700"/>
          <p14:tracePt t="120010" x="8159750" y="4457700"/>
          <p14:tracePt t="120026" x="8210550" y="4457700"/>
          <p14:tracePt t="120043" x="8255000" y="4457700"/>
          <p14:tracePt t="120059" x="8267700" y="4457700"/>
          <p14:tracePt t="121167" x="8280400" y="4457700"/>
          <p14:tracePt t="121194" x="8286750" y="4451350"/>
          <p14:tracePt t="121242" x="8293100" y="4451350"/>
          <p14:tracePt t="121322" x="8299450" y="4451350"/>
          <p14:tracePt t="121362" x="8305800" y="4451350"/>
          <p14:tracePt t="121370" x="8312150" y="4451350"/>
          <p14:tracePt t="121379" x="8324850" y="4451350"/>
          <p14:tracePt t="121386" x="8331200" y="4451350"/>
          <p14:tracePt t="121401" x="8356600" y="4445000"/>
          <p14:tracePt t="121418" x="8388350" y="4438650"/>
          <p14:tracePt t="121434" x="8439150" y="4432300"/>
          <p14:tracePt t="121451" x="8496300" y="4432300"/>
          <p14:tracePt t="121468" x="8623300" y="4432300"/>
          <p14:tracePt t="121485" x="8769350" y="4432300"/>
          <p14:tracePt t="121501" x="8947150" y="4432300"/>
          <p14:tracePt t="121520" x="9194800" y="4419600"/>
          <p14:tracePt t="121534" x="9347200" y="4387850"/>
          <p14:tracePt t="121551" x="9429750" y="4349750"/>
          <p14:tracePt t="121568" x="9474200" y="4318000"/>
          <p14:tracePt t="121585" x="9486900" y="4298950"/>
          <p14:tracePt t="121601" x="9486900" y="4286250"/>
          <p14:tracePt t="121637" x="9493250" y="4273550"/>
          <p14:tracePt t="121704" x="9499600" y="4267200"/>
          <p14:tracePt t="121721" x="9505950" y="4267200"/>
          <p14:tracePt t="121746" x="9512300" y="4267200"/>
          <p14:tracePt t="121751" x="9518650" y="4267200"/>
          <p14:tracePt t="121760" x="9531350" y="4267200"/>
          <p14:tracePt t="121771" x="9537700" y="4267200"/>
          <p14:tracePt t="121785" x="9575800" y="4267200"/>
          <p14:tracePt t="121801" x="9652000" y="4267200"/>
          <p14:tracePt t="121818" x="9747250" y="4273550"/>
          <p14:tracePt t="121835" x="9855200" y="4273550"/>
          <p14:tracePt t="121851" x="9931400" y="4273550"/>
          <p14:tracePt t="121868" x="9982200" y="4273550"/>
          <p14:tracePt t="121885" x="9988550" y="4273550"/>
          <p14:tracePt t="122323" x="9956800" y="4273550"/>
          <p14:tracePt t="122330" x="9867900" y="4267200"/>
          <p14:tracePt t="122337" x="9734550" y="4248150"/>
          <p14:tracePt t="122347" x="9525000" y="4210050"/>
          <p14:tracePt t="122364" x="8985250" y="4146550"/>
          <p14:tracePt t="122381" x="8426450" y="4064000"/>
          <p14:tracePt t="122397" x="7969250" y="4000500"/>
          <p14:tracePt t="122414" x="7677150" y="3943350"/>
          <p14:tracePt t="122433" x="7512050" y="3924300"/>
          <p14:tracePt t="122447" x="7505700" y="3924300"/>
          <p14:tracePt t="122464" x="7486650" y="3924300"/>
          <p14:tracePt t="122481" x="7461250" y="3917950"/>
          <p14:tracePt t="122497" x="7410450" y="3911600"/>
          <p14:tracePt t="122514" x="7353300" y="3905250"/>
          <p14:tracePt t="122531" x="7302500" y="3886200"/>
          <p14:tracePt t="122547" x="7258050" y="3879850"/>
          <p14:tracePt t="122564" x="7219950" y="3860800"/>
          <p14:tracePt t="122581" x="7213600" y="3854450"/>
          <p14:tracePt t="122597" x="7200900" y="3848100"/>
          <p14:tracePt t="122614" x="7162800" y="3841750"/>
          <p14:tracePt t="122631" x="7080250" y="3816350"/>
          <p14:tracePt t="122648" x="6927850" y="3784600"/>
          <p14:tracePt t="122664" x="6819900" y="3765550"/>
          <p14:tracePt t="122681" x="6699250" y="3733800"/>
          <p14:tracePt t="122697" x="6629400" y="3721100"/>
          <p14:tracePt t="122714" x="6616700" y="3714750"/>
          <p14:tracePt t="123249" x="6616700" y="3721100"/>
          <p14:tracePt t="123258" x="6629400" y="3733800"/>
          <p14:tracePt t="123264" x="6635750" y="3740150"/>
          <p14:tracePt t="123276" x="6635750" y="3759200"/>
          <p14:tracePt t="123289" x="6648450" y="3790950"/>
          <p14:tracePt t="123306" x="6661150" y="3810000"/>
          <p14:tracePt t="123322" x="6661150" y="3822700"/>
          <p14:tracePt t="123339" x="6667500" y="3841750"/>
          <p14:tracePt t="123356" x="6667500" y="3854450"/>
          <p14:tracePt t="123372" x="6667500" y="3867150"/>
          <p14:tracePt t="123389" x="6667500" y="3873500"/>
          <p14:tracePt t="123489" x="6673850" y="3879850"/>
          <p14:tracePt t="123513" x="6680200" y="3879850"/>
          <p14:tracePt t="123541" x="6686550" y="3879850"/>
          <p14:tracePt t="123544" x="6686550" y="3867150"/>
          <p14:tracePt t="123556" x="6692900" y="3860800"/>
          <p14:tracePt t="123573" x="6699250" y="3816350"/>
          <p14:tracePt t="123589" x="6699250" y="3790950"/>
          <p14:tracePt t="123606" x="6711950" y="3765550"/>
          <p14:tracePt t="123622" x="6711950" y="3746500"/>
          <p14:tracePt t="123639" x="6711950" y="3740150"/>
          <p14:tracePt t="123656" x="6718300" y="3733800"/>
          <p14:tracePt t="123844" x="6718300" y="3740150"/>
          <p14:tracePt t="123849" x="6718300" y="3752850"/>
          <p14:tracePt t="123861" x="6718300" y="3771900"/>
          <p14:tracePt t="123868" x="6718300" y="3790950"/>
          <p14:tracePt t="123879" x="6718300" y="3797300"/>
          <p14:tracePt t="123897" x="6718300" y="3848100"/>
          <p14:tracePt t="123912" x="6718300" y="3879850"/>
          <p14:tracePt t="123928" x="6718300" y="3892550"/>
          <p14:tracePt t="124339" x="6718300" y="3886200"/>
          <p14:tracePt t="124353" x="6718300" y="3879850"/>
          <p14:tracePt t="124361" x="6711950" y="3867150"/>
          <p14:tracePt t="124372" x="6711950" y="3860800"/>
          <p14:tracePt t="124380" x="6711950" y="3854450"/>
          <p14:tracePt t="124396" x="6711950" y="3848100"/>
          <p14:tracePt t="124441" x="6711950" y="3835400"/>
          <p14:tracePt t="124594" x="6705600" y="3835400"/>
          <p14:tracePt t="124603" x="6705600" y="3848100"/>
          <p14:tracePt t="124608" x="6705600" y="3860800"/>
          <p14:tracePt t="124621" x="6705600" y="3886200"/>
          <p14:tracePt t="124635" x="6705600" y="3917950"/>
          <p14:tracePt t="124652" x="6699250" y="3956050"/>
          <p14:tracePt t="124669" x="6699250" y="3987800"/>
          <p14:tracePt t="124685" x="6692900" y="4000500"/>
          <p14:tracePt t="124718" x="6692900" y="4013200"/>
          <p14:tracePt t="124756" x="6686550" y="4019550"/>
          <p14:tracePt t="124796" x="6680200" y="4025900"/>
          <p14:tracePt t="124954" x="6680200" y="4019550"/>
          <p14:tracePt t="124962" x="6673850" y="4019550"/>
          <p14:tracePt t="124977" x="6667500" y="4013200"/>
          <p14:tracePt t="124987" x="6661150" y="4006850"/>
          <p14:tracePt t="124995" x="6642100" y="3994150"/>
          <p14:tracePt t="125011" x="6584950" y="3962400"/>
          <p14:tracePt t="125028" x="6565900" y="3949700"/>
          <p14:tracePt t="125045" x="6534150" y="3937000"/>
          <p14:tracePt t="125061" x="6521450" y="3917950"/>
          <p14:tracePt t="125163" x="6515100" y="3917950"/>
          <p14:tracePt t="125180" x="6496050" y="3917950"/>
          <p14:tracePt t="125189" x="6470650" y="3917950"/>
          <p14:tracePt t="125195" x="6451600" y="3917950"/>
          <p14:tracePt t="125211" x="6324600" y="3917950"/>
          <p14:tracePt t="125228" x="6178550" y="3917950"/>
          <p14:tracePt t="125244" x="5981700" y="3917950"/>
          <p14:tracePt t="125261" x="5791200" y="3917950"/>
          <p14:tracePt t="125278" x="5562600" y="3905250"/>
          <p14:tracePt t="125295" x="5422900" y="3886200"/>
          <p14:tracePt t="125311" x="5384800" y="3879850"/>
          <p14:tracePt t="125370" x="5384800" y="3873500"/>
          <p14:tracePt t="125610" x="5391150" y="3873500"/>
          <p14:tracePt t="125625" x="5410200" y="3873500"/>
          <p14:tracePt t="125633" x="5416550" y="3873500"/>
          <p14:tracePt t="125641" x="5429250" y="3873500"/>
          <p14:tracePt t="125650" x="5435600" y="3873500"/>
          <p14:tracePt t="125667" x="5492750" y="3873500"/>
          <p14:tracePt t="125684" x="5537200" y="3873500"/>
          <p14:tracePt t="125701" x="5581650" y="3873500"/>
          <p14:tracePt t="125717" x="5626100" y="3873500"/>
          <p14:tracePt t="125733" x="5651500" y="3879850"/>
          <p14:tracePt t="125751" x="5683250" y="3892550"/>
          <p14:tracePt t="125767" x="5721350" y="3892550"/>
          <p14:tracePt t="125786" x="5822950" y="3905250"/>
          <p14:tracePt t="125801" x="5867400" y="3911600"/>
          <p14:tracePt t="125817" x="5988050" y="3937000"/>
          <p14:tracePt t="125834" x="6032500" y="3937000"/>
          <p14:tracePt t="125851" x="6076950" y="3937000"/>
          <p14:tracePt t="125867" x="6096000" y="3937000"/>
          <p14:tracePt t="125884" x="6115050" y="3937000"/>
          <p14:tracePt t="125901" x="6127750" y="3937000"/>
          <p14:tracePt t="125917" x="6146800" y="3943350"/>
          <p14:tracePt t="125934" x="6159500" y="3949700"/>
          <p14:tracePt t="125951" x="6191250" y="3949700"/>
          <p14:tracePt t="125967" x="6203950" y="3949700"/>
          <p14:tracePt t="125984" x="6210300" y="3949700"/>
          <p14:tracePt t="126000" x="6216650" y="3949700"/>
          <p14:tracePt t="126017" x="6223000" y="3949700"/>
          <p14:tracePt t="126034" x="6229350" y="3949700"/>
          <p14:tracePt t="126051" x="6242050" y="3949700"/>
          <p14:tracePt t="126067" x="6267450" y="3956050"/>
          <p14:tracePt t="126084" x="6286500" y="3956050"/>
          <p14:tracePt t="126101" x="6305550" y="3956050"/>
          <p14:tracePt t="126108" x="6318250" y="3956050"/>
          <p14:tracePt t="126117" x="6324600" y="3956050"/>
          <p14:tracePt t="126134" x="6343650" y="3956050"/>
          <p14:tracePt t="126151" x="6369050" y="3956050"/>
          <p14:tracePt t="126168" x="6394450" y="3956050"/>
          <p14:tracePt t="126186" x="6464300" y="3956050"/>
          <p14:tracePt t="126201" x="6527800" y="3956050"/>
          <p14:tracePt t="126218" x="6572250" y="3956050"/>
          <p14:tracePt t="126234" x="6616700" y="3956050"/>
          <p14:tracePt t="126251" x="6648450" y="3949700"/>
          <p14:tracePt t="126268" x="6692900" y="3949700"/>
          <p14:tracePt t="126284" x="6731000" y="3949700"/>
          <p14:tracePt t="126301" x="6756400" y="3949700"/>
          <p14:tracePt t="126318" x="6781800" y="3949700"/>
          <p14:tracePt t="126334" x="6807200" y="3949700"/>
          <p14:tracePt t="126351" x="6826250" y="3949700"/>
          <p14:tracePt t="126368" x="6838950" y="3949700"/>
          <p14:tracePt t="126386" x="6858000" y="3949700"/>
          <p14:tracePt t="126401" x="6877050" y="3949700"/>
          <p14:tracePt t="126418" x="6883400" y="3949700"/>
          <p14:tracePt t="126435" x="6896100" y="3949700"/>
          <p14:tracePt t="126468" x="6902450" y="3949700"/>
          <p14:tracePt t="126573" x="6908800" y="3949700"/>
          <p14:tracePt t="126578" x="6908800" y="3943350"/>
          <p14:tracePt t="126829" x="6927850" y="3937000"/>
          <p14:tracePt t="126834" x="6940550" y="3930650"/>
          <p14:tracePt t="126842" x="6959600" y="3924300"/>
          <p14:tracePt t="126853" x="6978650" y="3924300"/>
          <p14:tracePt t="126870" x="7029450" y="3917950"/>
          <p14:tracePt t="126886" x="7124700" y="3892550"/>
          <p14:tracePt t="126903" x="7239000" y="3848100"/>
          <p14:tracePt t="126919" x="7308850" y="3816350"/>
          <p14:tracePt t="126936" x="7353300" y="3797300"/>
          <p14:tracePt t="126953" x="7378700" y="3778250"/>
          <p14:tracePt t="127253" x="7391400" y="3778250"/>
          <p14:tracePt t="127261" x="7397750" y="3778250"/>
          <p14:tracePt t="127277" x="7416800" y="3778250"/>
          <p14:tracePt t="127298" x="7423150" y="3778250"/>
          <p14:tracePt t="127315" x="7429500" y="3778250"/>
          <p14:tracePt t="127341" x="7435850" y="3778250"/>
          <p14:tracePt t="127356" x="7448550" y="3778250"/>
          <p14:tracePt t="127371" x="7467600" y="3778250"/>
          <p14:tracePt t="127378" x="7473950" y="3778250"/>
          <p14:tracePt t="127390" x="7486650" y="3778250"/>
          <p14:tracePt t="127404" x="7493000" y="3778250"/>
          <p14:tracePt t="127420" x="7499350" y="3778250"/>
          <p14:tracePt t="127461" x="7512050" y="3778250"/>
          <p14:tracePt t="128242" x="7493000" y="3778250"/>
          <p14:tracePt t="128252" x="7467600" y="3784600"/>
          <p14:tracePt t="128263" x="7448550" y="3797300"/>
          <p14:tracePt t="128273" x="7410450" y="3803650"/>
          <p14:tracePt t="128289" x="7251700" y="3848100"/>
          <p14:tracePt t="128306" x="7099300" y="3886200"/>
          <p14:tracePt t="128323" x="6883400" y="3917950"/>
          <p14:tracePt t="128339" x="6648450" y="3956050"/>
          <p14:tracePt t="128356" x="6419850" y="4000500"/>
          <p14:tracePt t="128373" x="6280150" y="4044950"/>
          <p14:tracePt t="128389" x="6216650" y="4070350"/>
          <p14:tracePt t="128406" x="6191250" y="4083050"/>
          <p14:tracePt t="128423" x="6184900" y="4089400"/>
          <p14:tracePt t="128439" x="6184900" y="4095750"/>
          <p14:tracePt t="128456" x="6178550" y="4102100"/>
          <p14:tracePt t="128501" x="6172200" y="4108450"/>
          <p14:tracePt t="128755" x="6172200" y="4121150"/>
          <p14:tracePt t="128773" x="6153150" y="4127500"/>
          <p14:tracePt t="128782" x="6146800" y="4133850"/>
          <p14:tracePt t="128790" x="6121400" y="4140200"/>
          <p14:tracePt t="128807" x="6057900" y="4171950"/>
          <p14:tracePt t="128823" x="6019800" y="4203700"/>
          <p14:tracePt t="128840" x="5975350" y="4235450"/>
          <p14:tracePt t="128857" x="5937250" y="4260850"/>
          <p14:tracePt t="128873" x="5905500" y="4279900"/>
          <p14:tracePt t="128890" x="5829300" y="4311650"/>
          <p14:tracePt t="128907" x="5810250" y="4318000"/>
          <p14:tracePt t="128924" x="5791200" y="4318000"/>
          <p14:tracePt t="128940" x="5784850" y="4318000"/>
          <p14:tracePt t="128957" x="5778500" y="4318000"/>
          <p14:tracePt t="128974" x="5765800" y="4318000"/>
          <p14:tracePt t="128990" x="5759450" y="4324350"/>
          <p14:tracePt t="129007" x="5740400" y="4324350"/>
          <p14:tracePt t="129024" x="5727700" y="4337050"/>
          <p14:tracePt t="129040" x="5702300" y="4337050"/>
          <p14:tracePt t="129059" x="5657850" y="4343400"/>
          <p14:tracePt t="129075" x="5619750" y="4349750"/>
          <p14:tracePt t="129090" x="5594350" y="4356100"/>
          <p14:tracePt t="129107" x="5581650" y="4356100"/>
          <p14:tracePt t="129124" x="5549900" y="4356100"/>
          <p14:tracePt t="129141" x="5518150" y="4356100"/>
          <p14:tracePt t="129149" x="5492750" y="4356100"/>
          <p14:tracePt t="129157" x="5461000" y="4356100"/>
          <p14:tracePt t="129174" x="5416550" y="4356100"/>
          <p14:tracePt t="129190" x="5372100" y="4356100"/>
          <p14:tracePt t="129207" x="5359400" y="4356100"/>
          <p14:tracePt t="129224" x="5353050" y="4356100"/>
          <p14:tracePt t="129798" x="5359400" y="4356100"/>
          <p14:tracePt t="129803" x="5365750" y="4362450"/>
          <p14:tracePt t="129817" x="5372100" y="4362450"/>
          <p14:tracePt t="129833" x="5384800" y="4362450"/>
          <p14:tracePt t="129850" x="5422900" y="4362450"/>
          <p14:tracePt t="129866" x="5480050" y="4368800"/>
          <p14:tracePt t="129883" x="5537200" y="4375150"/>
          <p14:tracePt t="129900" x="5600700" y="4375150"/>
          <p14:tracePt t="129917" x="5645150" y="4375150"/>
          <p14:tracePt t="129933" x="5689600" y="4375150"/>
          <p14:tracePt t="129950" x="5708650" y="4375150"/>
          <p14:tracePt t="129966" x="5721350" y="4375150"/>
          <p14:tracePt t="129983" x="5740400" y="4375150"/>
          <p14:tracePt t="130000" x="5746750" y="4375150"/>
          <p14:tracePt t="130017" x="5772150" y="4375150"/>
          <p14:tracePt t="130034" x="5791200" y="4375150"/>
          <p14:tracePt t="130050" x="5835650" y="4375150"/>
          <p14:tracePt t="130066" x="5854700" y="4375150"/>
          <p14:tracePt t="130083" x="5867400" y="4375150"/>
          <p14:tracePt t="130100" x="5873750" y="4375150"/>
          <p14:tracePt t="130117" x="5886450" y="4375150"/>
          <p14:tracePt t="130133" x="5892800" y="4375150"/>
          <p14:tracePt t="130150" x="5911850" y="4375150"/>
          <p14:tracePt t="130167" x="5924550" y="4375150"/>
          <p14:tracePt t="130183" x="5949950" y="4375150"/>
          <p14:tracePt t="130200" x="5975350" y="4375150"/>
          <p14:tracePt t="130216" x="6000750" y="4375150"/>
          <p14:tracePt t="130233" x="6026150" y="4375150"/>
          <p14:tracePt t="130250" x="6038850" y="4375150"/>
          <p14:tracePt t="130267" x="6051550" y="4375150"/>
          <p14:tracePt t="130372" x="6057900" y="4375150"/>
          <p14:tracePt t="130382" x="6064250" y="4375150"/>
          <p14:tracePt t="130407" x="6070600" y="4375150"/>
          <p14:tracePt t="131191" x="6064250" y="4375150"/>
          <p14:tracePt t="131215" x="6051550" y="4375150"/>
          <p14:tracePt t="131295" x="6051550" y="4368800"/>
          <p14:tracePt t="131310" x="6064250" y="4368800"/>
          <p14:tracePt t="131317" x="6089650" y="4368800"/>
          <p14:tracePt t="131332" x="6134100" y="4368800"/>
          <p14:tracePt t="131349" x="6197600" y="4368800"/>
          <p14:tracePt t="131365" x="6261100" y="4368800"/>
          <p14:tracePt t="131382" x="6337300" y="4368800"/>
          <p14:tracePt t="131399" x="6407150" y="4368800"/>
          <p14:tracePt t="131415" x="6445250" y="4356100"/>
          <p14:tracePt t="131432" x="6483350" y="4343400"/>
          <p14:tracePt t="131449" x="6489700" y="4337050"/>
          <p14:tracePt t="131465" x="6502400" y="4337050"/>
          <p14:tracePt t="131482" x="6508750" y="4337050"/>
          <p14:tracePt t="131525" x="6515100" y="4337050"/>
          <p14:tracePt t="131532" x="6527800" y="4337050"/>
          <p14:tracePt t="131540" x="6553200" y="4337050"/>
          <p14:tracePt t="131550" x="6584950" y="4337050"/>
          <p14:tracePt t="131565" x="6635750" y="4337050"/>
          <p14:tracePt t="131582" x="6699250" y="4337050"/>
          <p14:tracePt t="131599" x="6800850" y="4343400"/>
          <p14:tracePt t="131616" x="6883400" y="4343400"/>
          <p14:tracePt t="131632" x="6978650" y="4343400"/>
          <p14:tracePt t="131649" x="7048500" y="4343400"/>
          <p14:tracePt t="131668" x="7124700" y="4343400"/>
          <p14:tracePt t="131674" x="7156450" y="4343400"/>
          <p14:tracePt t="131683" x="7219950" y="4349750"/>
          <p14:tracePt t="131699" x="7258050" y="4356100"/>
          <p14:tracePt t="131715" x="7308850" y="4375150"/>
          <p14:tracePt t="131732" x="7340600" y="4381500"/>
          <p14:tracePt t="131749" x="7378700" y="4394200"/>
          <p14:tracePt t="131766" x="7410450" y="4406900"/>
          <p14:tracePt t="131782" x="7448550" y="4413250"/>
          <p14:tracePt t="131799" x="7473950" y="4419600"/>
          <p14:tracePt t="131816" x="7499350" y="4419600"/>
          <p14:tracePt t="131832" x="7512050" y="4419600"/>
          <p14:tracePt t="131850" x="7524750" y="4419600"/>
          <p14:tracePt t="131866" x="7531100" y="4419600"/>
          <p14:tracePt t="131883" x="7537450" y="4419600"/>
          <p14:tracePt t="131899" x="7550150" y="4419600"/>
          <p14:tracePt t="131916" x="7562850" y="4432300"/>
          <p14:tracePt t="131933" x="7581900" y="4432300"/>
          <p14:tracePt t="131949" x="7600950" y="4438650"/>
          <p14:tracePt t="131966" x="7620000" y="4438650"/>
          <p14:tracePt t="131982" x="7639050" y="4445000"/>
          <p14:tracePt t="131999" x="7651750" y="4445000"/>
          <p14:tracePt t="132016" x="7658100" y="4445000"/>
          <p14:tracePt t="132033" x="7670800" y="4457700"/>
          <p14:tracePt t="132582" x="7677150" y="4457700"/>
          <p14:tracePt t="132589" x="7683500" y="4457700"/>
          <p14:tracePt t="132597" x="7708900" y="4457700"/>
          <p14:tracePt t="132606" x="7727950" y="4451350"/>
          <p14:tracePt t="132622" x="7772400" y="4432300"/>
          <p14:tracePt t="132639" x="7816850" y="4419600"/>
          <p14:tracePt t="132656" x="7867650" y="4400550"/>
          <p14:tracePt t="132672" x="7893050" y="4387850"/>
          <p14:tracePt t="132689" x="7912100" y="4387850"/>
          <p14:tracePt t="132705" x="7924800" y="4375150"/>
          <p14:tracePt t="132813" x="7937500" y="4375150"/>
          <p14:tracePt t="132837" x="7950200" y="4375150"/>
          <p14:tracePt t="132847" x="7956550" y="4375150"/>
          <p14:tracePt t="132854" x="7962900" y="4375150"/>
          <p14:tracePt t="132864" x="7975600" y="4375150"/>
          <p14:tracePt t="132872" x="7988300" y="4375150"/>
          <p14:tracePt t="132889" x="8013700" y="4375150"/>
          <p14:tracePt t="132906" x="8026400" y="4375150"/>
          <p14:tracePt t="132923" x="8051800" y="4375150"/>
          <p14:tracePt t="132939" x="8077200" y="4375150"/>
          <p14:tracePt t="132956" x="8128000" y="4381500"/>
          <p14:tracePt t="132973" x="8178800" y="4381500"/>
          <p14:tracePt t="132989" x="8216900" y="4381500"/>
          <p14:tracePt t="133006" x="8255000" y="4381500"/>
          <p14:tracePt t="133023" x="8293100" y="4381500"/>
          <p14:tracePt t="133039" x="8299450" y="4381500"/>
          <p14:tracePt t="133056" x="8318500" y="4381500"/>
          <p14:tracePt t="133073" x="8324850" y="4381500"/>
          <p14:tracePt t="133089" x="8331200" y="4381500"/>
          <p14:tracePt t="133106" x="8337550" y="4381500"/>
          <p14:tracePt t="133123" x="8343900" y="4381500"/>
          <p14:tracePt t="133145" x="8350250" y="4381500"/>
          <p14:tracePt t="133160" x="8369300" y="4381500"/>
          <p14:tracePt t="133173" x="8375650" y="4381500"/>
          <p14:tracePt t="133190" x="8394700" y="4381500"/>
          <p14:tracePt t="133206" x="8413750" y="4381500"/>
          <p14:tracePt t="133223" x="8445500" y="4381500"/>
          <p14:tracePt t="133239" x="8477250" y="4375150"/>
          <p14:tracePt t="133256" x="8509000" y="4368800"/>
          <p14:tracePt t="133273" x="8528050" y="4362450"/>
          <p14:tracePt t="133290" x="8547100" y="4356100"/>
          <p14:tracePt t="133306" x="8553450" y="4356100"/>
          <p14:tracePt t="133323" x="8559800" y="4349750"/>
          <p14:tracePt t="133351" x="8572500" y="4349750"/>
          <p14:tracePt t="133361" x="8578850" y="4349750"/>
          <p14:tracePt t="133373" x="8585200" y="4349750"/>
          <p14:tracePt t="133390" x="8597900" y="4349750"/>
          <p14:tracePt t="133406" x="8623300" y="4343400"/>
          <p14:tracePt t="133423" x="8629650" y="4343400"/>
          <p14:tracePt t="133439" x="8642350" y="4337050"/>
          <p14:tracePt t="133456" x="8655050" y="4337050"/>
          <p14:tracePt t="133473" x="8674100" y="4337050"/>
          <p14:tracePt t="133490" x="8693150" y="4337050"/>
          <p14:tracePt t="133506" x="8718550" y="4330700"/>
          <p14:tracePt t="133523" x="8743950" y="4324350"/>
          <p14:tracePt t="133540" x="8763000" y="4324350"/>
          <p14:tracePt t="133556" x="8769350" y="4324350"/>
          <p14:tracePt t="133573" x="8782050" y="4324350"/>
          <p14:tracePt t="133590" x="8801100" y="4324350"/>
          <p14:tracePt t="133606" x="8820150" y="4324350"/>
          <p14:tracePt t="133623" x="8845550" y="4324350"/>
          <p14:tracePt t="133639" x="8896350" y="4324350"/>
          <p14:tracePt t="133656" x="8915400" y="4324350"/>
          <p14:tracePt t="133673" x="8934450" y="4318000"/>
          <p14:tracePt t="133690" x="8947150" y="4311650"/>
          <p14:tracePt t="133728" x="8953500" y="4311650"/>
          <p14:tracePt t="133750" x="8959850" y="4311650"/>
          <p14:tracePt t="133765" x="8966200" y="4305300"/>
          <p14:tracePt t="133792" x="8978900" y="4305300"/>
          <p14:tracePt t="133799" x="8985250" y="4305300"/>
          <p14:tracePt t="133816" x="9004300" y="4305300"/>
          <p14:tracePt t="133824" x="9010650" y="4305300"/>
          <p14:tracePt t="133840" x="9061450" y="4292600"/>
          <p14:tracePt t="133856" x="9112250" y="4286250"/>
          <p14:tracePt t="133873" x="9169400" y="4279900"/>
          <p14:tracePt t="133890" x="9220200" y="4279900"/>
          <p14:tracePt t="133907" x="9258300" y="4279900"/>
          <p14:tracePt t="133923" x="9290050" y="4279900"/>
          <p14:tracePt t="133942" x="9353550" y="4279900"/>
          <p14:tracePt t="133957" x="9404350" y="4279900"/>
          <p14:tracePt t="133973" x="9467850" y="4279900"/>
          <p14:tracePt t="133990" x="9563100" y="4279900"/>
          <p14:tracePt t="134006" x="9652000" y="4279900"/>
          <p14:tracePt t="134023" x="9747250" y="4279900"/>
          <p14:tracePt t="134040" x="9823450" y="4279900"/>
          <p14:tracePt t="134057" x="9861550" y="4279900"/>
          <p14:tracePt t="134073" x="9893300" y="4279900"/>
          <p14:tracePt t="134090" x="9906000" y="4279900"/>
          <p14:tracePt t="134766" x="9912350" y="4279900"/>
          <p14:tracePt t="134786" x="9906000" y="4267200"/>
          <p14:tracePt t="135456" x="9899650" y="4267200"/>
          <p14:tracePt t="135462" x="9893300" y="4267200"/>
          <p14:tracePt t="135470" x="9886950" y="4267200"/>
          <p14:tracePt t="135480" x="9880600" y="4267200"/>
          <p14:tracePt t="135496" x="9829800" y="4267200"/>
          <p14:tracePt t="135513" x="9759950" y="4267200"/>
          <p14:tracePt t="135530" x="9639300" y="4267200"/>
          <p14:tracePt t="135547" x="9525000" y="4267200"/>
          <p14:tracePt t="135563" x="9410700" y="4267200"/>
          <p14:tracePt t="135583" x="9309100" y="4267200"/>
          <p14:tracePt t="135597" x="9213850" y="4267200"/>
          <p14:tracePt t="135613" x="9175750" y="4267200"/>
          <p14:tracePt t="136112" x="9156700" y="4267200"/>
          <p14:tracePt t="136120" x="9137650" y="4273550"/>
          <p14:tracePt t="136128" x="9105900" y="4273550"/>
          <p14:tracePt t="136137" x="9061450" y="4279900"/>
          <p14:tracePt t="136154" x="8966200" y="4298950"/>
          <p14:tracePt t="136170" x="8864600" y="4311650"/>
          <p14:tracePt t="136187" x="8788400" y="4318000"/>
          <p14:tracePt t="136203" x="8737600" y="4337050"/>
          <p14:tracePt t="136221" x="8718550" y="4343400"/>
          <p14:tracePt t="136238" x="8699500" y="4343400"/>
          <p14:tracePt t="136254" x="8686800" y="4343400"/>
          <p14:tracePt t="136271" x="8680450" y="4343400"/>
          <p14:tracePt t="136287" x="8661400" y="4343400"/>
          <p14:tracePt t="136304" x="8629650" y="4343400"/>
          <p14:tracePt t="136320" x="8616950" y="4343400"/>
          <p14:tracePt t="136337" x="8591550" y="4343400"/>
          <p14:tracePt t="136354" x="8547100" y="4343400"/>
          <p14:tracePt t="136371" x="8515350" y="4343400"/>
          <p14:tracePt t="136387" x="8477250" y="4343400"/>
          <p14:tracePt t="136404" x="8451850" y="4343400"/>
          <p14:tracePt t="136421" x="8432800" y="4343400"/>
          <p14:tracePt t="136567" x="8426450" y="4343400"/>
          <p14:tracePt t="136577" x="8420100" y="4343400"/>
          <p14:tracePt t="136583" x="8413750" y="4343400"/>
          <p14:tracePt t="136592" x="8407400" y="4343400"/>
          <p14:tracePt t="136604" x="8401050" y="4343400"/>
          <p14:tracePt t="136621" x="8369300" y="4330700"/>
          <p14:tracePt t="136637" x="8337550" y="4324350"/>
          <p14:tracePt t="136654" x="8261350" y="4298950"/>
          <p14:tracePt t="136671" x="8159750" y="4260850"/>
          <p14:tracePt t="136687" x="8026400" y="4210050"/>
          <p14:tracePt t="136704" x="7886700" y="4178300"/>
          <p14:tracePt t="136721" x="7740650" y="4159250"/>
          <p14:tracePt t="136737" x="7683500" y="4152900"/>
          <p14:tracePt t="136745" x="7677150" y="4152900"/>
          <p14:tracePt t="136754" x="7664450" y="4152900"/>
          <p14:tracePt t="137399" x="7658100" y="4152900"/>
          <p14:tracePt t="137408" x="7639050" y="4146550"/>
          <p14:tracePt t="137415" x="7607300" y="4146550"/>
          <p14:tracePt t="137423" x="7588250" y="4146550"/>
          <p14:tracePt t="137440" x="7550150" y="4146550"/>
          <p14:tracePt t="137457" x="7493000" y="4146550"/>
          <p14:tracePt t="137473" x="7435850" y="4146550"/>
          <p14:tracePt t="137490" x="7397750" y="4146550"/>
          <p14:tracePt t="137506" x="7372350" y="4146550"/>
          <p14:tracePt t="137523" x="7353300" y="4152900"/>
          <p14:tracePt t="137540" x="7340600" y="4152900"/>
          <p14:tracePt t="137556" x="7327900" y="4152900"/>
          <p14:tracePt t="137573" x="7315200" y="4159250"/>
          <p14:tracePt t="137799" x="7308850" y="4159250"/>
          <p14:tracePt t="137815" x="7302500" y="4165600"/>
          <p14:tracePt t="137882" x="7296150" y="4165600"/>
          <p14:tracePt t="138514" x="7283450" y="4165600"/>
          <p14:tracePt t="138520" x="7277100" y="4165600"/>
          <p14:tracePt t="138536" x="7270750" y="4165600"/>
          <p14:tracePt t="138544" x="7258050" y="4165600"/>
          <p14:tracePt t="138555" x="7245350" y="4165600"/>
          <p14:tracePt t="138572" x="7226300" y="4165600"/>
          <p14:tracePt t="138589" x="7207250" y="4165600"/>
          <p14:tracePt t="138626" x="7200900" y="4165600"/>
          <p14:tracePt t="138643" x="7194550" y="4165600"/>
          <p14:tracePt t="138660" x="7188200" y="4165600"/>
          <p14:tracePt t="138672" x="7175500" y="4165600"/>
          <p14:tracePt t="138689" x="7156450" y="4165600"/>
          <p14:tracePt t="138705" x="7137400" y="4165600"/>
          <p14:tracePt t="138722" x="7112000" y="4165600"/>
          <p14:tracePt t="138738" x="7099300" y="4165600"/>
          <p14:tracePt t="138772" x="7086600" y="4165600"/>
          <p14:tracePt t="138818" x="7080250" y="4165600"/>
          <p14:tracePt t="138842" x="7073900" y="4165600"/>
          <p14:tracePt t="138849" x="7067550" y="4165600"/>
          <p14:tracePt t="138857" x="7054850" y="4165600"/>
          <p14:tracePt t="138872" x="7042150" y="4165600"/>
          <p14:tracePt t="138888" x="7029450" y="4165600"/>
          <p14:tracePt t="138905" x="7029450" y="4171950"/>
          <p14:tracePt t="138922" x="7010400" y="4171950"/>
          <p14:tracePt t="138955" x="7004050" y="4171950"/>
          <p14:tracePt t="138972" x="6991350" y="4171950"/>
          <p14:tracePt t="138989" x="6978650" y="4171950"/>
          <p14:tracePt t="139005" x="6959600" y="4171950"/>
          <p14:tracePt t="139022" x="6946900" y="4171950"/>
          <p14:tracePt t="139039" x="6940550" y="4171950"/>
          <p14:tracePt t="139056" x="6934200" y="4171950"/>
          <p14:tracePt t="139089" x="6927850" y="4171950"/>
          <p14:tracePt t="139105" x="6921500" y="4171950"/>
          <p14:tracePt t="139168" x="6915150" y="4171950"/>
          <p14:tracePt t="139186" x="6908800" y="4171950"/>
          <p14:tracePt t="139211" x="6902450" y="4171950"/>
          <p14:tracePt t="139218" x="6896100" y="4171950"/>
          <p14:tracePt t="139248" x="6889750" y="4171950"/>
          <p14:tracePt t="139282" x="6877050" y="4171950"/>
          <p14:tracePt t="139296" x="6870700" y="4171950"/>
          <p14:tracePt t="139977" x="6858000" y="4178300"/>
          <p14:tracePt t="139987" x="6845300" y="4197350"/>
          <p14:tracePt t="139992" x="6838950" y="4222750"/>
          <p14:tracePt t="140004" x="6832600" y="4235450"/>
          <p14:tracePt t="140021" x="6826250" y="4286250"/>
          <p14:tracePt t="140037" x="6807200" y="4330700"/>
          <p14:tracePt t="140054" x="6807200" y="4362450"/>
          <p14:tracePt t="140071" x="6807200" y="4381500"/>
          <p14:tracePt t="140088" x="6807200" y="4413250"/>
          <p14:tracePt t="140104" x="6807200" y="4432300"/>
          <p14:tracePt t="140121" x="6807200" y="4457700"/>
          <p14:tracePt t="140138" x="6813550" y="4483100"/>
          <p14:tracePt t="140154" x="6819900" y="4514850"/>
          <p14:tracePt t="140171" x="6832600" y="4552950"/>
          <p14:tracePt t="140188" x="6838950" y="4578350"/>
          <p14:tracePt t="140204" x="6838950" y="4603750"/>
          <p14:tracePt t="140221" x="6845300" y="4629150"/>
          <p14:tracePt t="140238" x="6845300" y="4641850"/>
          <p14:tracePt t="140255" x="6851650" y="4654550"/>
          <p14:tracePt t="140271" x="6851650" y="4660900"/>
          <p14:tracePt t="140287" x="6858000" y="4667250"/>
          <p14:tracePt t="140305" x="6858000" y="4673600"/>
          <p14:tracePt t="140392" x="6858000" y="4679950"/>
          <p14:tracePt t="140400" x="6858000" y="4686300"/>
          <p14:tracePt t="140410" x="6870700" y="4699000"/>
          <p14:tracePt t="140426" x="6877050" y="4718050"/>
          <p14:tracePt t="140438" x="6883400" y="4724400"/>
          <p14:tracePt t="140457" x="6902450" y="4756150"/>
          <p14:tracePt t="140471" x="6921500" y="4775200"/>
          <p14:tracePt t="140488" x="6940550" y="4800600"/>
          <p14:tracePt t="140505" x="6953250" y="4813300"/>
          <p14:tracePt t="140521" x="6965950" y="4832350"/>
          <p14:tracePt t="140538" x="6972300" y="4838700"/>
          <p14:tracePt t="140555" x="6972300" y="4851400"/>
          <p14:tracePt t="140571" x="6978650" y="4851400"/>
          <p14:tracePt t="140588" x="6985000" y="4864100"/>
          <p14:tracePt t="140605" x="6991350" y="4864100"/>
          <p14:tracePt t="140621" x="6997700" y="4870450"/>
          <p14:tracePt t="141100" x="6997700" y="4876800"/>
          <p14:tracePt t="141161" x="6991350" y="4876800"/>
          <p14:tracePt t="141193" x="6985000" y="4876800"/>
          <p14:tracePt t="141203" x="6978650" y="4876800"/>
          <p14:tracePt t="141212" x="6972300" y="4876800"/>
          <p14:tracePt t="141224" x="6965950" y="4876800"/>
          <p14:tracePt t="141241" x="6959600" y="4876800"/>
          <p14:tracePt t="141395" x="6953250" y="4876800"/>
          <p14:tracePt t="141532" x="6946900" y="4876800"/>
          <p14:tracePt t="141793" x="6940550" y="4876800"/>
          <p14:tracePt t="141809" x="6927850" y="4883150"/>
          <p14:tracePt t="141956" x="6921500" y="4883150"/>
          <p14:tracePt t="143274" x="6927850" y="4883150"/>
          <p14:tracePt t="143297" x="6927850" y="4876800"/>
          <p14:tracePt t="143331" x="6927850" y="4870450"/>
          <p14:tracePt t="143339" x="6927850" y="4857750"/>
          <p14:tracePt t="143357" x="6927850" y="4851400"/>
          <p14:tracePt t="143365" x="6927850" y="4832350"/>
          <p14:tracePt t="143381" x="6927850" y="4787900"/>
          <p14:tracePt t="143398" x="6927850" y="4699000"/>
          <p14:tracePt t="143415" x="6927850" y="4572000"/>
          <p14:tracePt t="143432" x="6927850" y="4445000"/>
          <p14:tracePt t="143449" x="6896100" y="4279900"/>
          <p14:tracePt t="143465" x="6864350" y="4229100"/>
          <p14:tracePt t="143481" x="6845300" y="4191000"/>
          <p14:tracePt t="143498" x="6826250" y="4171950"/>
          <p14:tracePt t="143515" x="6819900" y="4165600"/>
          <p14:tracePt t="143532" x="6800850" y="4165600"/>
          <p14:tracePt t="143548" x="6794500" y="4165600"/>
          <p14:tracePt t="143565" x="6762750" y="4165600"/>
          <p14:tracePt t="143582" x="6711950" y="4165600"/>
          <p14:tracePt t="143599" x="6667500" y="4165600"/>
          <p14:tracePt t="143615" x="6591300" y="4178300"/>
          <p14:tracePt t="143632" x="6489700" y="4203700"/>
          <p14:tracePt t="143649" x="6394450" y="4216400"/>
          <p14:tracePt t="143665" x="6350000" y="4216400"/>
          <p14:tracePt t="143682" x="6337300" y="4222750"/>
          <p14:tracePt t="143698" x="6324600" y="4222750"/>
          <p14:tracePt t="143715" x="6318250" y="4222750"/>
          <p14:tracePt t="143732" x="6305550" y="4235450"/>
          <p14:tracePt t="143748" x="6299200" y="4241800"/>
          <p14:tracePt t="143765" x="6286500" y="4241800"/>
          <p14:tracePt t="143782" x="6280150" y="4248150"/>
          <p14:tracePt t="143799" x="6273800" y="4260850"/>
          <p14:tracePt t="144315" x="6267450" y="4260850"/>
          <p14:tracePt t="144330" x="6267450" y="4273550"/>
          <p14:tracePt t="144338" x="6261100" y="4279900"/>
          <p14:tracePt t="144346" x="6261100" y="4286250"/>
          <p14:tracePt t="144355" x="6254750" y="4305300"/>
          <p14:tracePt t="144372" x="6235700" y="4330700"/>
          <p14:tracePt t="144378" x="6229350" y="4343400"/>
          <p14:tracePt t="144389" x="6223000" y="4362450"/>
          <p14:tracePt t="144406" x="6197600" y="4394200"/>
          <p14:tracePt t="144422" x="6178550" y="4413250"/>
          <p14:tracePt t="144439" x="6159500" y="4432300"/>
          <p14:tracePt t="144456" x="6153150" y="4445000"/>
          <p14:tracePt t="144473" x="6146800" y="4451350"/>
          <p14:tracePt t="144489" x="6140450" y="4457700"/>
          <p14:tracePt t="144531" x="6140450" y="4464050"/>
          <p14:tracePt t="144554" x="6134100" y="4470400"/>
          <p14:tracePt t="144762" x="6134100" y="4476750"/>
          <p14:tracePt t="144774" x="6115050" y="4476750"/>
          <p14:tracePt t="144789" x="6089650" y="4476750"/>
          <p14:tracePt t="144796" x="6070600" y="4476750"/>
          <p14:tracePt t="144804" x="6057900" y="4476750"/>
          <p14:tracePt t="144820" x="6026150" y="4476750"/>
          <p14:tracePt t="144836" x="6007100" y="4476750"/>
          <p14:tracePt t="144922" x="6000750" y="4476750"/>
          <p14:tracePt t="144940" x="5988050" y="4476750"/>
          <p14:tracePt t="144963" x="5981700" y="4476750"/>
          <p14:tracePt t="144974" x="5975350" y="4476750"/>
          <p14:tracePt t="144989" x="5969000" y="4476750"/>
          <p14:tracePt t="144994" x="5956300" y="4476750"/>
          <p14:tracePt t="145010" x="5949950" y="4476750"/>
          <p14:tracePt t="145021" x="5943600" y="4476750"/>
          <p14:tracePt t="145036" x="5924550" y="4470400"/>
          <p14:tracePt t="145053" x="5899150" y="4457700"/>
          <p14:tracePt t="145070" x="5842000" y="4438650"/>
          <p14:tracePt t="145086" x="5778500" y="4425950"/>
          <p14:tracePt t="145103" x="5753100" y="4419600"/>
          <p14:tracePt t="145120" x="5746750" y="4419600"/>
          <p14:tracePt t="145317" x="5734050" y="4419600"/>
          <p14:tracePt t="145322" x="5727700" y="4419600"/>
          <p14:tracePt t="145331" x="5721350" y="4419600"/>
          <p14:tracePt t="145354" x="5708650" y="4419600"/>
          <p14:tracePt t="145363" x="5702300" y="4419600"/>
          <p14:tracePt t="145375" x="5695950" y="4419600"/>
          <p14:tracePt t="145391" x="5683250" y="4413250"/>
          <p14:tracePt t="145923" x="5676900" y="4406900"/>
          <p14:tracePt t="146126" x="5683250" y="4406900"/>
          <p14:tracePt t="147606" x="5676900" y="4406900"/>
          <p14:tracePt t="147612" x="5664200" y="4406900"/>
          <p14:tracePt t="147623" x="5651500" y="4406900"/>
          <p14:tracePt t="147630" x="5638800" y="4406900"/>
          <p14:tracePt t="147647" x="5607050" y="4406900"/>
          <p14:tracePt t="147664" x="5562600" y="4400550"/>
          <p14:tracePt t="147680" x="5524500" y="4394200"/>
          <p14:tracePt t="147697" x="5473700" y="4381500"/>
          <p14:tracePt t="147714" x="5441950" y="4375150"/>
          <p14:tracePt t="147730" x="5410200" y="4375150"/>
          <p14:tracePt t="147747" x="5397500" y="4375150"/>
          <p14:tracePt t="147764" x="5378450" y="4368800"/>
          <p14:tracePt t="147780" x="5346700" y="4368800"/>
          <p14:tracePt t="147797" x="5289550" y="4362450"/>
          <p14:tracePt t="147814" x="5213350" y="4343400"/>
          <p14:tracePt t="147830" x="5156200" y="4337050"/>
          <p14:tracePt t="147847" x="5118100" y="4330700"/>
          <p14:tracePt t="147864" x="5099050" y="4318000"/>
          <p14:tracePt t="147881" x="5092700" y="4311650"/>
          <p14:tracePt t="147897" x="5092700" y="4305300"/>
          <p14:tracePt t="147914" x="5086350" y="4298950"/>
          <p14:tracePt t="147920" x="5086350" y="4292600"/>
          <p14:tracePt t="147931" x="5086350" y="4286250"/>
          <p14:tracePt t="147947" x="5086350" y="4273550"/>
          <p14:tracePt t="147964" x="5086350" y="4267200"/>
          <p14:tracePt t="147990" x="5086350" y="4260850"/>
          <p14:tracePt t="147998" x="5086350" y="4254500"/>
          <p14:tracePt t="148014" x="5099050" y="4229100"/>
          <p14:tracePt t="148031" x="5137150" y="4203700"/>
          <p14:tracePt t="148047" x="5168900" y="4171950"/>
          <p14:tracePt t="148064" x="5200650" y="4133850"/>
          <p14:tracePt t="148081" x="5219700" y="4095750"/>
          <p14:tracePt t="148097" x="5232400" y="4083050"/>
          <p14:tracePt t="148114" x="5245100" y="4064000"/>
          <p14:tracePt t="148131" x="5264150" y="4044950"/>
          <p14:tracePt t="148147" x="5289550" y="4044950"/>
          <p14:tracePt t="148164" x="5314950" y="4038600"/>
          <p14:tracePt t="148181" x="5353050" y="4038600"/>
          <p14:tracePt t="148198" x="5403850" y="4038600"/>
          <p14:tracePt t="148214" x="5441950" y="4038600"/>
          <p14:tracePt t="148231" x="5473700" y="4032250"/>
          <p14:tracePt t="148248" x="5505450" y="4019550"/>
          <p14:tracePt t="148264" x="5537200" y="4019550"/>
          <p14:tracePt t="148281" x="5568950" y="4019550"/>
          <p14:tracePt t="148298" x="5600700" y="4019550"/>
          <p14:tracePt t="148316" x="5657850" y="4019550"/>
          <p14:tracePt t="148331" x="5683250" y="4019550"/>
          <p14:tracePt t="148348" x="5727700" y="4032250"/>
          <p14:tracePt t="148364" x="5772150" y="4064000"/>
          <p14:tracePt t="148381" x="5810250" y="4089400"/>
          <p14:tracePt t="148398" x="5848350" y="4114800"/>
          <p14:tracePt t="148414" x="5867400" y="4121150"/>
          <p14:tracePt t="148431" x="5886450" y="4140200"/>
          <p14:tracePt t="148439" x="5899150" y="4146550"/>
          <p14:tracePt t="148447" x="5905500" y="4146550"/>
          <p14:tracePt t="148476" x="5911850" y="4152900"/>
          <p14:tracePt t="148492" x="5911850" y="4159250"/>
          <p14:tracePt t="148509" x="5911850" y="4165600"/>
          <p14:tracePt t="148534" x="5911850" y="4178300"/>
          <p14:tracePt t="148567" x="5905500" y="4191000"/>
          <p14:tracePt t="148572" x="5899150" y="4197350"/>
          <p14:tracePt t="148591" x="5899150" y="4210050"/>
          <p14:tracePt t="148607" x="5899150" y="4216400"/>
          <p14:tracePt t="148614" x="5892800" y="4222750"/>
          <p14:tracePt t="148631" x="5886450" y="4235450"/>
          <p14:tracePt t="148648" x="5886450" y="4241800"/>
          <p14:tracePt t="148664" x="5873750" y="4260850"/>
          <p14:tracePt t="148681" x="5867400" y="4267200"/>
          <p14:tracePt t="148698" x="5854700" y="4279900"/>
          <p14:tracePt t="148716" x="5842000" y="4292600"/>
          <p14:tracePt t="148731" x="5829300" y="4305300"/>
          <p14:tracePt t="148748" x="5797550" y="4330700"/>
          <p14:tracePt t="148764" x="5746750" y="4349750"/>
          <p14:tracePt t="148781" x="5702300" y="4368800"/>
          <p14:tracePt t="148798" x="5651500" y="4394200"/>
          <p14:tracePt t="148815" x="5600700" y="4400550"/>
          <p14:tracePt t="148831" x="5556250" y="4400550"/>
          <p14:tracePt t="148848" x="5524500" y="4400550"/>
          <p14:tracePt t="148865" x="5511800" y="4406900"/>
          <p14:tracePt t="149109" x="5530850" y="4406900"/>
          <p14:tracePt t="149118" x="5562600" y="4406900"/>
          <p14:tracePt t="149124" x="5613400" y="4406900"/>
          <p14:tracePt t="149137" x="5664200" y="4406900"/>
          <p14:tracePt t="149154" x="5822950" y="4406900"/>
          <p14:tracePt t="149171" x="6096000" y="4406900"/>
          <p14:tracePt t="149187" x="6299200" y="4406900"/>
          <p14:tracePt t="149204" x="6477000" y="4406900"/>
          <p14:tracePt t="149220" x="6635750" y="4406900"/>
          <p14:tracePt t="149237" x="6775450" y="4406900"/>
          <p14:tracePt t="149254" x="6921500" y="4406900"/>
          <p14:tracePt t="149271" x="7048500" y="4406900"/>
          <p14:tracePt t="149287" x="7175500" y="4406900"/>
          <p14:tracePt t="149304" x="7302500" y="4406900"/>
          <p14:tracePt t="149321" x="7423150" y="4432300"/>
          <p14:tracePt t="149337" x="7512050" y="4438650"/>
          <p14:tracePt t="149354" x="7550150" y="4438650"/>
          <p14:tracePt t="149372" x="7581900" y="4445000"/>
          <p14:tracePt t="149388" x="7613650" y="4457700"/>
          <p14:tracePt t="149404" x="7632700" y="4457700"/>
          <p14:tracePt t="149421" x="7664450" y="4464050"/>
          <p14:tracePt t="149437" x="7721600" y="4470400"/>
          <p14:tracePt t="149454" x="7772400" y="4470400"/>
          <p14:tracePt t="149471" x="7804150" y="4476750"/>
          <p14:tracePt t="149487" x="7810500" y="4476750"/>
          <p14:tracePt t="149521" x="7835900" y="4476750"/>
          <p14:tracePt t="149537" x="7835900" y="4483100"/>
          <p14:tracePt t="149554" x="7861300" y="4489450"/>
          <p14:tracePt t="149573" x="7880350" y="4495800"/>
          <p14:tracePt t="149878" x="7886700" y="4495800"/>
          <p14:tracePt t="149884" x="7918450" y="4495800"/>
          <p14:tracePt t="149895" x="7969250" y="4495800"/>
          <p14:tracePt t="149903" x="8007350" y="4495800"/>
          <p14:tracePt t="149919" x="8096250" y="4514850"/>
          <p14:tracePt t="149936" x="8229600" y="4514850"/>
          <p14:tracePt t="149952" x="8369300" y="4527550"/>
          <p14:tracePt t="149959" x="8432800" y="4527550"/>
          <p14:tracePt t="149969" x="8489950" y="4527550"/>
          <p14:tracePt t="149986" x="8566150" y="4527550"/>
          <p14:tracePt t="150002" x="8597900" y="4527550"/>
          <p14:tracePt t="150019" x="8610600" y="4527550"/>
          <p14:tracePt t="150093" x="8616950" y="4527550"/>
          <p14:tracePt t="150117" x="8623300" y="4527550"/>
          <p14:tracePt t="150132" x="8629650" y="4527550"/>
          <p14:tracePt t="150141" x="8636000" y="4527550"/>
          <p14:tracePt t="150151" x="8642350" y="4527550"/>
          <p14:tracePt t="150159" x="8667750" y="4527550"/>
          <p14:tracePt t="150169" x="8718550" y="4540250"/>
          <p14:tracePt t="150186" x="8877300" y="4565650"/>
          <p14:tracePt t="150203" x="9067800" y="4565650"/>
          <p14:tracePt t="150221" x="9194800" y="4565650"/>
          <p14:tracePt t="150236" x="9271000" y="4565650"/>
          <p14:tracePt t="150253" x="9302750" y="4552950"/>
          <p14:tracePt t="150288" x="9296400" y="4540250"/>
          <p14:tracePt t="150303" x="9277350" y="4540250"/>
          <p14:tracePt t="150319" x="9271000" y="4540250"/>
          <p14:tracePt t="150336" x="9258300" y="4540250"/>
          <p14:tracePt t="150353" x="9251950" y="4540250"/>
          <p14:tracePt t="150386" x="9232900" y="4533900"/>
          <p14:tracePt t="150403" x="9201150" y="4527550"/>
          <p14:tracePt t="150419" x="9182100" y="4521200"/>
          <p14:tracePt t="150436" x="9163050" y="4508500"/>
          <p14:tracePt t="150453" x="9150350" y="4502150"/>
          <p14:tracePt t="150469" x="9144000" y="4495800"/>
          <p14:tracePt t="150486" x="9118600" y="4483100"/>
          <p14:tracePt t="150503" x="9105900" y="4476750"/>
          <p14:tracePt t="150536" x="9099550" y="4476750"/>
          <p14:tracePt t="150600" x="9099550" y="4464050"/>
          <p14:tracePt t="150637" x="9099550" y="4457700"/>
          <p14:tracePt t="150670" x="9099550" y="4451350"/>
          <p14:tracePt t="150677" x="9099550" y="4445000"/>
          <p14:tracePt t="150688" x="9093200" y="4438650"/>
          <p14:tracePt t="150712" x="9086850" y="4425950"/>
          <p14:tracePt t="150744" x="9080500" y="4419600"/>
          <p14:tracePt t="150893" x="9074150" y="4413250"/>
          <p14:tracePt t="150910" x="9048750" y="4413250"/>
          <p14:tracePt t="150919" x="9023350" y="4413250"/>
          <p14:tracePt t="150930" x="8978900" y="4413250"/>
          <p14:tracePt t="150942" x="8858250" y="4413250"/>
          <p14:tracePt t="150959" x="8724900" y="4413250"/>
          <p14:tracePt t="150975" x="8572500" y="4413250"/>
          <p14:tracePt t="150992" x="8464550" y="4413250"/>
          <p14:tracePt t="151009" x="8362950" y="4413250"/>
          <p14:tracePt t="151025" x="8261350" y="4413250"/>
          <p14:tracePt t="151042" x="8121650" y="4394200"/>
          <p14:tracePt t="151059" x="8070850" y="4394200"/>
          <p14:tracePt t="151079" x="7880350" y="4356100"/>
          <p14:tracePt t="151092" x="7848600" y="4356100"/>
          <p14:tracePt t="151109" x="7829550" y="4349750"/>
          <p14:tracePt t="151301" x="7823200" y="4349750"/>
          <p14:tracePt t="151533" x="7810500" y="4349750"/>
          <p14:tracePt t="151550" x="7804150" y="4349750"/>
          <p14:tracePt t="151558" x="7797800" y="4349750"/>
          <p14:tracePt t="151566" x="7791450" y="4349750"/>
          <p14:tracePt t="151576" x="7772400" y="4349750"/>
          <p14:tracePt t="151591" x="7727950" y="4349750"/>
          <p14:tracePt t="151607" x="7658100" y="4349750"/>
          <p14:tracePt t="151624" x="7626350" y="4349750"/>
          <p14:tracePt t="151640" x="7607300" y="4337050"/>
          <p14:tracePt t="151657" x="7588250" y="4324350"/>
          <p14:tracePt t="151674" x="7581900" y="4292600"/>
          <p14:tracePt t="151691" x="7581900" y="4267200"/>
          <p14:tracePt t="151708" x="7581900" y="4241800"/>
          <p14:tracePt t="151724" x="7581900" y="4210050"/>
          <p14:tracePt t="151740" x="7581900" y="4178300"/>
          <p14:tracePt t="151757" x="7588250" y="4152900"/>
          <p14:tracePt t="151774" x="7607300" y="4133850"/>
          <p14:tracePt t="151790" x="7626350" y="4102100"/>
          <p14:tracePt t="151807" x="7645400" y="4076700"/>
          <p14:tracePt t="151824" x="7664450" y="4051300"/>
          <p14:tracePt t="151841" x="7677150" y="4038600"/>
          <p14:tracePt t="151857" x="7702550" y="4025900"/>
          <p14:tracePt t="151874" x="7740650" y="4013200"/>
          <p14:tracePt t="151891" x="7804150" y="4006850"/>
          <p14:tracePt t="151907" x="7886700" y="3994150"/>
          <p14:tracePt t="151925" x="7994650" y="3981450"/>
          <p14:tracePt t="151941" x="8147050" y="3956050"/>
          <p14:tracePt t="151957" x="8229600" y="3937000"/>
          <p14:tracePt t="151974" x="8286750" y="3937000"/>
          <p14:tracePt t="151984" x="8318500" y="3930650"/>
          <p14:tracePt t="151991" x="8337550" y="3930650"/>
          <p14:tracePt t="152008" x="8388350" y="3930650"/>
          <p14:tracePt t="152024" x="8445500" y="3930650"/>
          <p14:tracePt t="152041" x="8509000" y="3930650"/>
          <p14:tracePt t="152057" x="8578850" y="3930650"/>
          <p14:tracePt t="152074" x="8642350" y="3937000"/>
          <p14:tracePt t="152091" x="8699500" y="3943350"/>
          <p14:tracePt t="152108" x="8743950" y="3949700"/>
          <p14:tracePt t="152124" x="8813800" y="3956050"/>
          <p14:tracePt t="152141" x="8858250" y="3968750"/>
          <p14:tracePt t="152157" x="8877300" y="3975100"/>
          <p14:tracePt t="152175" x="8909050" y="3987800"/>
          <p14:tracePt t="152191" x="8921750" y="4006850"/>
          <p14:tracePt t="152208" x="8934450" y="4025900"/>
          <p14:tracePt t="152224" x="8953500" y="4064000"/>
          <p14:tracePt t="152241" x="8966200" y="4089400"/>
          <p14:tracePt t="152258" x="8978900" y="4114800"/>
          <p14:tracePt t="152274" x="8978900" y="4140200"/>
          <p14:tracePt t="152291" x="8978900" y="4152900"/>
          <p14:tracePt t="152309" x="8978900" y="4159250"/>
          <p14:tracePt t="152326" x="8978900" y="4178300"/>
          <p14:tracePt t="152341" x="8978900" y="4197350"/>
          <p14:tracePt t="152358" x="8953500" y="4216400"/>
          <p14:tracePt t="152374" x="8915400" y="4235450"/>
          <p14:tracePt t="152391" x="8870950" y="4248150"/>
          <p14:tracePt t="152408" x="8839200" y="4267200"/>
          <p14:tracePt t="152424" x="8794750" y="4273550"/>
          <p14:tracePt t="152441" x="8750300" y="4279900"/>
          <p14:tracePt t="152458" x="8705850" y="4298950"/>
          <p14:tracePt t="152466" x="8693150" y="4305300"/>
          <p14:tracePt t="152475" x="8674100" y="4305300"/>
          <p14:tracePt t="152491" x="8661400" y="4311650"/>
          <p14:tracePt t="152509" x="8648700" y="4318000"/>
          <p14:tracePt t="152524" x="8642350" y="4318000"/>
          <p14:tracePt t="153033" x="8636000" y="4318000"/>
          <p14:tracePt t="153305" x="8629650" y="4324350"/>
          <p14:tracePt t="153761" x="8623300" y="4324350"/>
          <p14:tracePt t="153768" x="8604250" y="4324350"/>
          <p14:tracePt t="153775" x="8572500" y="4324350"/>
          <p14:tracePt t="153785" x="8540750" y="4324350"/>
          <p14:tracePt t="153802" x="8420100" y="4324350"/>
          <p14:tracePt t="153818" x="8274050" y="4324350"/>
          <p14:tracePt t="153835" x="8115300" y="4324350"/>
          <p14:tracePt t="153851" x="8007350" y="4324350"/>
          <p14:tracePt t="153869" x="7950200" y="4324350"/>
          <p14:tracePt t="153885" x="7943850" y="4324350"/>
          <p14:tracePt t="153945" x="7931150" y="4330700"/>
          <p14:tracePt t="153984" x="7918450" y="4330700"/>
          <p14:tracePt t="153992" x="7912100" y="4337050"/>
          <p14:tracePt t="154002" x="7905750" y="4337050"/>
          <p14:tracePt t="154019" x="7893050" y="4337050"/>
          <p14:tracePt t="154035" x="7861300" y="4337050"/>
          <p14:tracePt t="154052" x="7823200" y="4343400"/>
          <p14:tracePt t="154070" x="7785100" y="4343400"/>
          <p14:tracePt t="154086" x="7715250" y="4343400"/>
          <p14:tracePt t="154102" x="7664450" y="4343400"/>
          <p14:tracePt t="154119" x="7645400" y="4343400"/>
          <p14:tracePt t="154135" x="7639050" y="4343400"/>
          <p14:tracePt t="154231" x="7632700" y="4343400"/>
          <p14:tracePt t="154240" x="7626350" y="4343400"/>
          <p14:tracePt t="154265" x="7620000" y="4343400"/>
          <p14:tracePt t="154289" x="7613650" y="4343400"/>
          <p14:tracePt t="154295" x="7613650" y="4349750"/>
          <p14:tracePt t="154310" x="7600950" y="4349750"/>
          <p14:tracePt t="154319" x="7594600" y="4349750"/>
          <p14:tracePt t="154335" x="7588250" y="4349750"/>
          <p14:tracePt t="154352" x="7569200" y="4349750"/>
          <p14:tracePt t="154369" x="7543800" y="4356100"/>
          <p14:tracePt t="154386" x="7512050" y="4356100"/>
          <p14:tracePt t="154402" x="7480300" y="4356100"/>
          <p14:tracePt t="154419" x="7416800" y="4356100"/>
          <p14:tracePt t="154436" x="7289800" y="4356100"/>
          <p14:tracePt t="154453" x="7118350" y="4356100"/>
          <p14:tracePt t="154471" x="6908800" y="4356100"/>
          <p14:tracePt t="154485" x="6864350" y="4356100"/>
          <p14:tracePt t="154502" x="6807200" y="4356100"/>
          <p14:tracePt t="154519" x="6800850" y="4356100"/>
          <p14:tracePt t="154559" x="6794500" y="4356100"/>
          <p14:tracePt t="154567" x="6781800" y="4356100"/>
          <p14:tracePt t="154575" x="6769100" y="4356100"/>
          <p14:tracePt t="154585" x="6743700" y="4356100"/>
          <p14:tracePt t="154602" x="6711950" y="4356100"/>
          <p14:tracePt t="154619" x="6692900" y="4356100"/>
          <p14:tracePt t="154636" x="6661150" y="4356100"/>
          <p14:tracePt t="154653" x="6616700" y="4356100"/>
          <p14:tracePt t="154669" x="6572250" y="4356100"/>
          <p14:tracePt t="154686" x="6502400" y="4356100"/>
          <p14:tracePt t="154703" x="6451600" y="4356100"/>
          <p14:tracePt t="154719" x="6445250" y="4356100"/>
          <p14:tracePt t="154810" x="6438900" y="4356100"/>
          <p14:tracePt t="154828" x="6432550" y="4356100"/>
          <p14:tracePt t="154855" x="6426200" y="4356100"/>
          <p14:tracePt t="154881" x="6413500" y="4356100"/>
          <p14:tracePt t="154914" x="6400800" y="4356100"/>
          <p14:tracePt t="154923" x="6375400" y="4356100"/>
          <p14:tracePt t="154930" x="6350000" y="4343400"/>
          <p14:tracePt t="154936" x="6324600" y="4337050"/>
          <p14:tracePt t="154953" x="6267450" y="4324350"/>
          <p14:tracePt t="154969" x="6210300" y="4305300"/>
          <p14:tracePt t="154986" x="6134100" y="4279900"/>
          <p14:tracePt t="155002" x="6089650" y="4267200"/>
          <p14:tracePt t="155008" x="6064250" y="4267200"/>
          <p14:tracePt t="155019" x="6045200" y="4260850"/>
          <p14:tracePt t="155036" x="6038850" y="4260850"/>
          <p14:tracePt t="155072" x="6032500" y="4260850"/>
          <p14:tracePt t="155095" x="6032500" y="4254500"/>
          <p14:tracePt t="155375" x="6045200" y="4254500"/>
          <p14:tracePt t="155385" x="6096000" y="4254500"/>
          <p14:tracePt t="155391" x="6165850" y="4254500"/>
          <p14:tracePt t="155400" x="6254750" y="4254500"/>
          <p14:tracePt t="155415" x="6578600" y="4254500"/>
          <p14:tracePt t="155432" x="7137400" y="4254500"/>
          <p14:tracePt t="155449" x="7696200" y="4254500"/>
          <p14:tracePt t="155465" x="8045450" y="4254500"/>
          <p14:tracePt t="155482" x="8242300" y="4254500"/>
          <p14:tracePt t="155499" x="8369300" y="4254500"/>
          <p14:tracePt t="155516" x="8445500" y="4254500"/>
          <p14:tracePt t="155522" x="8483600" y="4254500"/>
          <p14:tracePt t="155532" x="8509000" y="4260850"/>
          <p14:tracePt t="155549" x="8534400" y="4267200"/>
          <p14:tracePt t="155566" x="8572500" y="4286250"/>
          <p14:tracePt t="155582" x="8623300" y="4305300"/>
          <p14:tracePt t="155599" x="8629650" y="4305300"/>
          <p14:tracePt t="155616" x="8629650" y="4311650"/>
          <p14:tracePt t="155649" x="8642350" y="4318000"/>
          <p14:tracePt t="155666" x="8648700" y="4330700"/>
          <p14:tracePt t="155682" x="8661400" y="4349750"/>
          <p14:tracePt t="155699" x="8674100" y="4356100"/>
          <p14:tracePt t="155716" x="8686800" y="4362450"/>
          <p14:tracePt t="155732" x="8693150" y="4368800"/>
          <p14:tracePt t="155750" x="8699500" y="4368800"/>
          <p14:tracePt t="155766" x="8724900" y="4387850"/>
          <p14:tracePt t="155782" x="8769350" y="4394200"/>
          <p14:tracePt t="155799" x="8782050" y="4394200"/>
          <p14:tracePt t="155881" x="8775700" y="4394200"/>
          <p14:tracePt t="155897" x="8769350" y="4394200"/>
          <p14:tracePt t="155908" x="8756650" y="4394200"/>
          <p14:tracePt t="155916" x="8750300" y="4394200"/>
          <p14:tracePt t="155932" x="8743950" y="4394200"/>
          <p14:tracePt t="156274" x="8750300" y="4394200"/>
          <p14:tracePt t="156279" x="8756650" y="4394200"/>
          <p14:tracePt t="156288" x="8782050" y="4394200"/>
          <p14:tracePt t="156298" x="8807450" y="4394200"/>
          <p14:tracePt t="156314" x="8839200" y="4394200"/>
          <p14:tracePt t="156331" x="8870950" y="4394200"/>
          <p14:tracePt t="156348" x="8896350" y="4394200"/>
          <p14:tracePt t="156442" x="8909050" y="4394200"/>
          <p14:tracePt t="156523" x="8915400" y="4394200"/>
          <p14:tracePt t="156543" x="8921750" y="4394200"/>
          <p14:tracePt t="156555" x="8934450" y="4394200"/>
          <p14:tracePt t="156560" x="8947150" y="4394200"/>
          <p14:tracePt t="156572" x="8966200" y="4394200"/>
          <p14:tracePt t="156581" x="8972550" y="4394200"/>
          <p14:tracePt t="156599" x="9017000" y="4394200"/>
          <p14:tracePt t="156615" x="9029700" y="4394200"/>
          <p14:tracePt t="156631" x="9036050" y="4394200"/>
          <p14:tracePt t="156898" x="9023350" y="4394200"/>
          <p14:tracePt t="156906" x="8978900" y="4394200"/>
          <p14:tracePt t="156912" x="8915400" y="4394200"/>
          <p14:tracePt t="156923" x="8826500" y="4394200"/>
          <p14:tracePt t="156939" x="8680450" y="4394200"/>
          <p14:tracePt t="156955" x="8483600" y="4394200"/>
          <p14:tracePt t="156972" x="8248650" y="4394200"/>
          <p14:tracePt t="156989" x="7937500" y="4349750"/>
          <p14:tracePt t="157005" x="7772400" y="4343400"/>
          <p14:tracePt t="157024" x="7651750" y="4343400"/>
          <p14:tracePt t="157039" x="7613650" y="4343400"/>
          <p14:tracePt t="157081" x="7607300" y="4343400"/>
          <p14:tracePt t="157092" x="7600950" y="4343400"/>
          <p14:tracePt t="157105" x="7569200" y="4343400"/>
          <p14:tracePt t="157122" x="7518400" y="4343400"/>
          <p14:tracePt t="157139" x="7486650" y="4343400"/>
          <p14:tracePt t="157155" x="7467600" y="4343400"/>
          <p14:tracePt t="157172" x="7454900" y="4343400"/>
          <p14:tracePt t="157189" x="7435850" y="4343400"/>
          <p14:tracePt t="157206" x="7404100" y="4343400"/>
          <p14:tracePt t="157223" x="7315200" y="4343400"/>
          <p14:tracePt t="157239" x="7232650" y="4343400"/>
          <p14:tracePt t="157256" x="7162800" y="4343400"/>
          <p14:tracePt t="157712" x="7169150" y="4343400"/>
          <p14:tracePt t="157725" x="7188200" y="4343400"/>
          <p14:tracePt t="157731" x="7200900" y="4343400"/>
          <p14:tracePt t="157736" x="7226300" y="4343400"/>
          <p14:tracePt t="157753" x="7283450" y="4356100"/>
          <p14:tracePt t="157770" x="7359650" y="4362450"/>
          <p14:tracePt t="157786" x="7454900" y="4368800"/>
          <p14:tracePt t="157803" x="7537450" y="4375150"/>
          <p14:tracePt t="157819" x="7594600" y="4387850"/>
          <p14:tracePt t="157836" x="7639050" y="4387850"/>
          <p14:tracePt t="157853" x="7689850" y="4394200"/>
          <p14:tracePt t="157870" x="7753350" y="4394200"/>
          <p14:tracePt t="157886" x="7823200" y="4394200"/>
          <p14:tracePt t="157904" x="7918450" y="4400550"/>
          <p14:tracePt t="157920" x="7975600" y="4400550"/>
          <p14:tracePt t="157936" x="8013700" y="4400550"/>
          <p14:tracePt t="157953" x="8045450" y="4400550"/>
          <p14:tracePt t="157969" x="8064500" y="4400550"/>
          <p14:tracePt t="157986" x="8083550" y="4400550"/>
          <p14:tracePt t="158003" x="8102600" y="4400550"/>
          <p14:tracePt t="158019" x="8121650" y="4400550"/>
          <p14:tracePt t="158036" x="8147050" y="4400550"/>
          <p14:tracePt t="158053" x="8159750" y="4400550"/>
          <p14:tracePt t="158070" x="8172450" y="4400550"/>
          <p14:tracePt t="158124" x="8185150" y="4400550"/>
          <p14:tracePt t="160628" x="8191500" y="4400550"/>
          <p14:tracePt t="160642" x="8197850" y="4400550"/>
          <p14:tracePt t="161316" x="8204200" y="4400550"/>
          <p14:tracePt t="165116" x="8191500" y="4400550"/>
          <p14:tracePt t="165124" x="8159750" y="4400550"/>
          <p14:tracePt t="165132" x="8115300" y="4406900"/>
          <p14:tracePt t="165140" x="8070850" y="4406900"/>
          <p14:tracePt t="165157" x="7950200" y="4432300"/>
          <p14:tracePt t="165174" x="7842250" y="4445000"/>
          <p14:tracePt t="165191" x="7734300" y="4451350"/>
          <p14:tracePt t="165207" x="7664450" y="4476750"/>
          <p14:tracePt t="165213" x="7639050" y="4476750"/>
          <p14:tracePt t="165224" x="7626350" y="4489450"/>
          <p14:tracePt t="165241" x="7575550" y="4502150"/>
          <p14:tracePt t="165257" x="7531100" y="4521200"/>
          <p14:tracePt t="165274" x="7480300" y="4546600"/>
          <p14:tracePt t="165291" x="7359650" y="4591050"/>
          <p14:tracePt t="165307" x="7239000" y="4629150"/>
          <p14:tracePt t="165324" x="7124700" y="4660900"/>
          <p14:tracePt t="165341" x="7004050" y="4692650"/>
          <p14:tracePt t="165357" x="6896100" y="4699000"/>
          <p14:tracePt t="165374" x="6826250" y="4711700"/>
          <p14:tracePt t="165391" x="6794500" y="4724400"/>
          <p14:tracePt t="165407" x="6781800" y="4730750"/>
          <p14:tracePt t="165424" x="6775450" y="4730750"/>
          <p14:tracePt t="165441" x="6769100" y="4737100"/>
          <p14:tracePt t="165474" x="6737350" y="4743450"/>
          <p14:tracePt t="165491" x="6724650" y="4749800"/>
          <p14:tracePt t="165508" x="6680200" y="4756150"/>
          <p14:tracePt t="165524" x="6642100" y="4775200"/>
          <p14:tracePt t="165541" x="6623050" y="4781550"/>
          <p14:tracePt t="165557" x="6591300" y="4800600"/>
          <p14:tracePt t="165574" x="6565900" y="4813300"/>
          <p14:tracePt t="165591" x="6540500" y="4826000"/>
          <p14:tracePt t="165608" x="6534150" y="4838700"/>
          <p14:tracePt t="165624" x="6521450" y="4845050"/>
          <p14:tracePt t="165641" x="6521450" y="4851400"/>
          <p14:tracePt t="165718" x="6515100" y="4857750"/>
          <p14:tracePt t="165727" x="6508750" y="4864100"/>
          <p14:tracePt t="165732" x="6502400" y="4864100"/>
          <p14:tracePt t="165741" x="6489700" y="4864100"/>
          <p14:tracePt t="165758" x="6451600" y="4864100"/>
          <p14:tracePt t="165775" x="6426200" y="4864100"/>
          <p14:tracePt t="165791" x="6407150" y="4864100"/>
          <p14:tracePt t="165808" x="6394450" y="4864100"/>
          <p14:tracePt t="165825" x="6388100" y="4864100"/>
          <p14:tracePt t="165858" x="6369050" y="4864100"/>
          <p14:tracePt t="165875" x="6362700" y="4864100"/>
          <p14:tracePt t="165891" x="6350000" y="4864100"/>
          <p14:tracePt t="165908" x="6330950" y="4864100"/>
          <p14:tracePt t="165925" x="6324600" y="4851400"/>
          <p14:tracePt t="165941" x="6311900" y="4851400"/>
          <p14:tracePt t="165958" x="6305550" y="4845050"/>
          <p14:tracePt t="165975" x="6305550" y="4832350"/>
          <p14:tracePt t="166008" x="6299200" y="4832350"/>
          <p14:tracePt t="166036" x="6292850" y="4826000"/>
          <p14:tracePt t="166084" x="6292850" y="4813300"/>
          <p14:tracePt t="166125" x="6292850" y="4806950"/>
          <p14:tracePt t="166150" x="6292850" y="4800600"/>
          <p14:tracePt t="166172" x="6292850" y="4794250"/>
          <p14:tracePt t="166188" x="6292850" y="4787900"/>
          <p14:tracePt t="166197" x="6292850" y="4781550"/>
          <p14:tracePt t="166215" x="6292850" y="4768850"/>
          <p14:tracePt t="166220" x="6299200" y="4762500"/>
          <p14:tracePt t="166230" x="6305550" y="4749800"/>
          <p14:tracePt t="166241" x="6324600" y="4737100"/>
          <p14:tracePt t="166261" x="6362700" y="4699000"/>
          <p14:tracePt t="166275" x="6413500" y="4660900"/>
          <p14:tracePt t="166292" x="6451600" y="4635500"/>
          <p14:tracePt t="166308" x="6489700" y="4610100"/>
          <p14:tracePt t="166325" x="6515100" y="4597400"/>
          <p14:tracePt t="166342" x="6553200" y="4578350"/>
          <p14:tracePt t="166358" x="6578600" y="4565650"/>
          <p14:tracePt t="166375" x="6616700" y="4546600"/>
          <p14:tracePt t="166392" x="6654800" y="4540250"/>
          <p14:tracePt t="166409" x="6711950" y="4521200"/>
          <p14:tracePt t="166425" x="6743700" y="4514850"/>
          <p14:tracePt t="166442" x="6769100" y="4508500"/>
          <p14:tracePt t="166459" x="6807200" y="4508500"/>
          <p14:tracePt t="166475" x="6858000" y="4495800"/>
          <p14:tracePt t="166492" x="6908800" y="4495800"/>
          <p14:tracePt t="166509" x="6946900" y="4495800"/>
          <p14:tracePt t="166525" x="6991350" y="4495800"/>
          <p14:tracePt t="166542" x="7029450" y="4495800"/>
          <p14:tracePt t="166558" x="7054850" y="4495800"/>
          <p14:tracePt t="166575" x="7073900" y="4495800"/>
          <p14:tracePt t="166592" x="7086600" y="4495800"/>
          <p14:tracePt t="166608" x="7105650" y="4495800"/>
          <p14:tracePt t="166625" x="7131050" y="4502150"/>
          <p14:tracePt t="166642" x="7137400" y="4514850"/>
          <p14:tracePt t="166661" x="7156450" y="4521200"/>
          <p14:tracePt t="166675" x="7162800" y="4527550"/>
          <p14:tracePt t="166692" x="7188200" y="4546600"/>
          <p14:tracePt t="166708" x="7194550" y="4559300"/>
          <p14:tracePt t="166725" x="7200900" y="4565650"/>
          <p14:tracePt t="166742" x="7207250" y="4572000"/>
          <p14:tracePt t="166775" x="7207250" y="4578350"/>
          <p14:tracePt t="166782" x="7207250" y="4584700"/>
          <p14:tracePt t="166798" x="7207250" y="4591050"/>
          <p14:tracePt t="166813" x="7207250" y="4603750"/>
          <p14:tracePt t="166848" x="7207250" y="4610100"/>
          <p14:tracePt t="166869" x="7207250" y="4616450"/>
          <p14:tracePt t="166885" x="7207250" y="4629150"/>
          <p14:tracePt t="166902" x="7207250" y="4635500"/>
          <p14:tracePt t="166926" x="7200900" y="4654550"/>
          <p14:tracePt t="166943" x="7194550" y="4667250"/>
          <p14:tracePt t="166967" x="7188200" y="4679950"/>
          <p14:tracePt t="166996" x="7181850" y="4679950"/>
          <p14:tracePt t="167029" x="7181850" y="4686300"/>
          <p14:tracePt t="167055" x="7175500" y="4692650"/>
          <p14:tracePt t="167063" x="7162800" y="4692650"/>
          <p14:tracePt t="167068" x="7150100" y="4692650"/>
          <p14:tracePt t="167079" x="7118350" y="4692650"/>
          <p14:tracePt t="167092" x="7016750" y="4718050"/>
          <p14:tracePt t="167109" x="6883400" y="4737100"/>
          <p14:tracePt t="167126" x="6775450" y="4781550"/>
          <p14:tracePt t="167142" x="6667500" y="4838700"/>
          <p14:tracePt t="167159" x="6584950" y="4883150"/>
          <p14:tracePt t="167176" x="6489700" y="4921250"/>
          <p14:tracePt t="167193" x="6356350" y="4972050"/>
          <p14:tracePt t="167209" x="6235700" y="5003800"/>
          <p14:tracePt t="167217" x="6172200" y="5022850"/>
          <p14:tracePt t="167226" x="6127750" y="5035550"/>
          <p14:tracePt t="167242" x="6057900" y="5054600"/>
          <p14:tracePt t="167262" x="6026150" y="5054600"/>
          <p14:tracePt t="167448" x="6007100" y="5054600"/>
          <p14:tracePt t="167462" x="5988050" y="5054600"/>
          <p14:tracePt t="167469" x="5975350" y="5054600"/>
          <p14:tracePt t="167481" x="5962650" y="5054600"/>
          <p14:tracePt t="167498" x="5930900" y="5054600"/>
          <p14:tracePt t="167515" x="5899150" y="5054600"/>
          <p14:tracePt t="167532" x="5835650" y="5054600"/>
          <p14:tracePt t="167548" x="5778500" y="5054600"/>
          <p14:tracePt t="167565" x="5715000" y="5054600"/>
          <p14:tracePt t="167581" x="5645150" y="5054600"/>
          <p14:tracePt t="167598" x="5568950" y="5054600"/>
          <p14:tracePt t="167615" x="5441950" y="5054600"/>
          <p14:tracePt t="167632" x="5295900" y="5054600"/>
          <p14:tracePt t="167648" x="5207000" y="5054600"/>
          <p14:tracePt t="167665" x="5156200" y="5054600"/>
          <p14:tracePt t="167682" x="5137150" y="5054600"/>
          <p14:tracePt t="167840" x="5124450" y="5060950"/>
          <p14:tracePt t="168056" x="5124450" y="5067300"/>
          <p14:tracePt t="168061" x="5143500" y="5073650"/>
          <p14:tracePt t="168070" x="5187950" y="5073650"/>
          <p14:tracePt t="168080" x="5232400" y="5080000"/>
          <p14:tracePt t="168097" x="5340350" y="5086350"/>
          <p14:tracePt t="168114" x="5448300" y="5086350"/>
          <p14:tracePt t="168130" x="5524500" y="5086350"/>
          <p14:tracePt t="168147" x="5556250" y="5086350"/>
          <p14:tracePt t="168401" x="5562600" y="5086350"/>
          <p14:tracePt t="168408" x="5568950" y="5086350"/>
          <p14:tracePt t="168417" x="5575300" y="5086350"/>
          <p14:tracePt t="168433" x="5581650" y="5086350"/>
          <p14:tracePt t="168442" x="5594350" y="5099050"/>
          <p14:tracePt t="168560" x="5575300" y="5099050"/>
          <p14:tracePt t="168568" x="5537200" y="5099050"/>
          <p14:tracePt t="168575" x="5499100" y="5092700"/>
          <p14:tracePt t="168592" x="5435600" y="5092700"/>
          <p14:tracePt t="168609" x="5384800" y="5086350"/>
          <p14:tracePt t="168625" x="5365750" y="5073650"/>
          <p14:tracePt t="168642" x="5353050" y="5067300"/>
          <p14:tracePt t="168719" x="5346700" y="5060950"/>
          <p14:tracePt t="168735" x="5340350" y="5060950"/>
          <p14:tracePt t="168742" x="5334000" y="5060950"/>
          <p14:tracePt t="168757" x="5327650" y="5060950"/>
          <p14:tracePt t="168774" x="5314950" y="5054600"/>
          <p14:tracePt t="168784" x="5308600" y="5048250"/>
          <p14:tracePt t="168792" x="5302250" y="5041900"/>
          <p14:tracePt t="168809" x="5295900" y="5041900"/>
          <p14:tracePt t="168831" x="5289550" y="5041900"/>
          <p14:tracePt t="168865" x="5276850" y="5041900"/>
          <p14:tracePt t="169150" x="5270500" y="5041900"/>
          <p14:tracePt t="169158" x="5264150" y="5041900"/>
          <p14:tracePt t="169165" x="5257800" y="5041900"/>
          <p14:tracePt t="169174" x="5238750" y="5035550"/>
          <p14:tracePt t="169190" x="5226050" y="5035550"/>
          <p14:tracePt t="169288" x="5219700" y="5035550"/>
          <p14:tracePt t="169304" x="5213350" y="5035550"/>
          <p14:tracePt t="169336" x="5207000" y="5035550"/>
          <p14:tracePt t="169352" x="5194300" y="5035550"/>
          <p14:tracePt t="169358" x="5187950" y="5022850"/>
          <p14:tracePt t="169381" x="5181600" y="5022850"/>
          <p14:tracePt t="169472" x="5175250" y="5016500"/>
          <p14:tracePt t="169496" x="5187950" y="5016500"/>
          <p14:tracePt t="169504" x="5219700" y="5016500"/>
          <p14:tracePt t="169513" x="5257800" y="5016500"/>
          <p14:tracePt t="169525" x="5384800" y="5016500"/>
          <p14:tracePt t="169541" x="5575300" y="5016500"/>
          <p14:tracePt t="169558" x="5746750" y="5016500"/>
          <p14:tracePt t="169575" x="5810250" y="5016500"/>
          <p14:tracePt t="169591" x="5822950" y="5010150"/>
          <p14:tracePt t="169671" x="5835650" y="5010150"/>
          <p14:tracePt t="169679" x="5842000" y="5010150"/>
          <p14:tracePt t="169691" x="5848350" y="5010150"/>
          <p14:tracePt t="169708" x="5867400" y="5010150"/>
          <p14:tracePt t="169725" x="5937250" y="4997450"/>
          <p14:tracePt t="169741" x="6000750" y="4991100"/>
          <p14:tracePt t="169758" x="6064250" y="4991100"/>
          <p14:tracePt t="169774" x="6146800" y="4984750"/>
          <p14:tracePt t="169791" x="6178550" y="4984750"/>
          <p14:tracePt t="169808" x="6184900" y="4978400"/>
          <p14:tracePt t="169904" x="6191250" y="4978400"/>
          <p14:tracePt t="169913" x="6197600" y="4978400"/>
          <p14:tracePt t="169920" x="6203950" y="4978400"/>
          <p14:tracePt t="169945" x="6210300" y="4978400"/>
          <p14:tracePt t="169953" x="6216650" y="4978400"/>
          <p14:tracePt t="169969" x="6223000" y="4978400"/>
          <p14:tracePt t="169976" x="6229350" y="4978400"/>
          <p14:tracePt t="169991" x="6235700" y="4978400"/>
          <p14:tracePt t="170262" x="6254750" y="4978400"/>
          <p14:tracePt t="170272" x="6286500" y="4978400"/>
          <p14:tracePt t="170278" x="6330950" y="4978400"/>
          <p14:tracePt t="170289" x="6369050" y="4978400"/>
          <p14:tracePt t="170303" x="6508750" y="4978400"/>
          <p14:tracePt t="170319" x="6661150" y="4959350"/>
          <p14:tracePt t="170336" x="6788150" y="4946650"/>
          <p14:tracePt t="170353" x="6927850" y="4921250"/>
          <p14:tracePt t="170369" x="7048500" y="4902200"/>
          <p14:tracePt t="170386" x="7137400" y="4895850"/>
          <p14:tracePt t="170403" x="7181850" y="4883150"/>
          <p14:tracePt t="170419" x="7194550" y="4876800"/>
          <p14:tracePt t="170474" x="7207250" y="4876800"/>
          <p14:tracePt t="170481" x="7213600" y="4876800"/>
          <p14:tracePt t="170496" x="7219950" y="4876800"/>
          <p14:tracePt t="170503" x="7232650" y="4876800"/>
          <p14:tracePt t="170526" x="7245350" y="4876800"/>
          <p14:tracePt t="170537" x="7251700" y="4876800"/>
          <p14:tracePt t="170553" x="7289800" y="4876800"/>
          <p14:tracePt t="170569" x="7334250" y="4883150"/>
          <p14:tracePt t="170586" x="7378700" y="4889500"/>
          <p14:tracePt t="170603" x="7410450" y="4889500"/>
          <p14:tracePt t="170673" x="7416800" y="4895850"/>
          <p14:tracePt t="170712" x="7416800" y="4902200"/>
          <p14:tracePt t="170726" x="7416800" y="4908550"/>
          <p14:tracePt t="170742" x="7416800" y="4921250"/>
          <p14:tracePt t="170754" x="7416800" y="4927600"/>
          <p14:tracePt t="170762" x="7410450" y="4927600"/>
          <p14:tracePt t="170769" x="7404100" y="4933950"/>
          <p14:tracePt t="170786" x="7391400" y="4940300"/>
          <p14:tracePt t="170803" x="7346950" y="4953000"/>
          <p14:tracePt t="170821" x="7258050" y="4965700"/>
          <p14:tracePt t="170837" x="7162800" y="4965700"/>
          <p14:tracePt t="170853" x="7023100" y="4965700"/>
          <p14:tracePt t="170869" x="6991350" y="4965700"/>
          <p14:tracePt t="170886" x="6978650" y="4965700"/>
          <p14:tracePt t="170920" x="6978650" y="4972050"/>
          <p14:tracePt t="171150" x="6991350" y="4972050"/>
          <p14:tracePt t="171163" x="6997700" y="4959350"/>
          <p14:tracePt t="171169" x="7023100" y="4959350"/>
          <p14:tracePt t="171178" x="7054850" y="4953000"/>
          <p14:tracePt t="171191" x="7112000" y="4953000"/>
          <p14:tracePt t="171208" x="7200900" y="4946650"/>
          <p14:tracePt t="171224" x="7315200" y="4940300"/>
          <p14:tracePt t="171241" x="7435850" y="4940300"/>
          <p14:tracePt t="171257" x="7543800" y="4940300"/>
          <p14:tracePt t="171263" x="7594600" y="4921250"/>
          <p14:tracePt t="171274" x="7632700" y="4921250"/>
          <p14:tracePt t="171291" x="7708900" y="4908550"/>
          <p14:tracePt t="171308" x="7759700" y="4902200"/>
          <p14:tracePt t="171325" x="7778750" y="4902200"/>
          <p14:tracePt t="171343" x="7791450" y="4895850"/>
          <p14:tracePt t="171374" x="7791450" y="4883150"/>
          <p14:tracePt t="171391" x="7791450" y="4870450"/>
          <p14:tracePt t="171408" x="7791450" y="4851400"/>
          <p14:tracePt t="171425" x="7797800" y="4838700"/>
          <p14:tracePt t="171441" x="7804150" y="4813300"/>
          <p14:tracePt t="171458" x="7816850" y="4781550"/>
          <p14:tracePt t="171474" x="7854950" y="4692650"/>
          <p14:tracePt t="171491" x="7886700" y="4629150"/>
          <p14:tracePt t="171508" x="7893050" y="4584700"/>
          <p14:tracePt t="171524" x="7905750" y="4559300"/>
          <p14:tracePt t="171542" x="7905750" y="4540250"/>
          <p14:tracePt t="171558" x="7905750" y="4527550"/>
          <p14:tracePt t="171574" x="7905750" y="4514850"/>
          <p14:tracePt t="171591" x="7905750" y="4508500"/>
          <p14:tracePt t="171608" x="7905750" y="4502150"/>
          <p14:tracePt t="171624" x="7905750" y="4495800"/>
          <p14:tracePt t="171641" x="7905750" y="4489450"/>
          <p14:tracePt t="171675" x="7905750" y="4483100"/>
          <p14:tracePt t="171692" x="7905750" y="4470400"/>
          <p14:tracePt t="171708" x="7899400" y="4457700"/>
          <p14:tracePt t="171724" x="7886700" y="4445000"/>
          <p14:tracePt t="171742" x="7861300" y="4432300"/>
          <p14:tracePt t="172002" x="7854950" y="4432300"/>
          <p14:tracePt t="172122" x="7848600" y="4425950"/>
          <p14:tracePt t="172131" x="7848600" y="4419600"/>
          <p14:tracePt t="172146" x="7842250" y="4413250"/>
          <p14:tracePt t="172154" x="7835900" y="4413250"/>
          <p14:tracePt t="172402" x="7835900" y="4406900"/>
          <p14:tracePt t="172434" x="7835900" y="4400550"/>
          <p14:tracePt t="172682" x="7842250" y="4400550"/>
          <p14:tracePt t="172696" x="7854950" y="4400550"/>
          <p14:tracePt t="172706" x="7861300" y="4400550"/>
          <p14:tracePt t="172715" x="7874000" y="4400550"/>
          <p14:tracePt t="172723" x="7886700" y="4400550"/>
          <p14:tracePt t="172740" x="7943850" y="4400550"/>
          <p14:tracePt t="172756" x="8026400" y="4400550"/>
          <p14:tracePt t="172773" x="8134350" y="4400550"/>
          <p14:tracePt t="172790" x="8197850" y="4387850"/>
          <p14:tracePt t="172795" x="8216900" y="4381500"/>
          <p14:tracePt t="172806" x="8235950" y="4375150"/>
          <p14:tracePt t="172928" x="8248650" y="4375150"/>
          <p14:tracePt t="172946" x="8261350" y="4368800"/>
          <p14:tracePt t="172951" x="8267700" y="4368800"/>
          <p14:tracePt t="172963" x="8280400" y="4368800"/>
          <p14:tracePt t="172973" x="8299450" y="4368800"/>
          <p14:tracePt t="172989" x="8331200" y="4368800"/>
          <p14:tracePt t="173006" x="8401050" y="4368800"/>
          <p14:tracePt t="173023" x="8458200" y="4349750"/>
          <p14:tracePt t="173040" x="8509000" y="4349750"/>
          <p14:tracePt t="173056" x="8534400" y="4349750"/>
          <p14:tracePt t="173073" x="8547100" y="4349750"/>
          <p14:tracePt t="173090" x="8553450" y="4349750"/>
          <p14:tracePt t="173107" x="8566150" y="4349750"/>
          <p14:tracePt t="173123" x="8572500" y="4349750"/>
          <p14:tracePt t="173156" x="8585200" y="4349750"/>
          <p14:tracePt t="173173" x="8591550" y="4349750"/>
          <p14:tracePt t="173192" x="8610600" y="4349750"/>
          <p14:tracePt t="173207" x="8629650" y="4349750"/>
          <p14:tracePt t="173223" x="8648700" y="4349750"/>
          <p14:tracePt t="173240" x="8674100" y="4349750"/>
          <p14:tracePt t="173257" x="8699500" y="4349750"/>
          <p14:tracePt t="173273" x="8743950" y="4349750"/>
          <p14:tracePt t="173290" x="8813800" y="4356100"/>
          <p14:tracePt t="173307" x="8870950" y="4356100"/>
          <p14:tracePt t="173323" x="8909050" y="4362450"/>
          <p14:tracePt t="173340" x="8921750" y="4362450"/>
          <p14:tracePt t="173618" x="8928100" y="4368800"/>
          <p14:tracePt t="173633" x="8928100" y="4381500"/>
          <p14:tracePt t="173642" x="8909050" y="4387850"/>
          <p14:tracePt t="173651" x="8896350" y="4394200"/>
          <p14:tracePt t="173659" x="8870950" y="4406900"/>
          <p14:tracePt t="173675" x="8826500" y="4413250"/>
          <p14:tracePt t="173693" x="8782050" y="4419600"/>
          <p14:tracePt t="173709" x="8743950" y="4425950"/>
          <p14:tracePt t="173726" x="8705850" y="4438650"/>
          <p14:tracePt t="173742" x="8693150" y="4438650"/>
          <p14:tracePt t="175882" x="8686800" y="4438650"/>
          <p14:tracePt t="175905" x="8674100" y="4438650"/>
          <p14:tracePt t="175915" x="8642350" y="4438650"/>
          <p14:tracePt t="175921" x="8591550" y="4438650"/>
          <p14:tracePt t="175930" x="8515350" y="4438650"/>
          <p14:tracePt t="175943" x="8432800" y="4438650"/>
          <p14:tracePt t="175960" x="8178800" y="4438650"/>
          <p14:tracePt t="175976" x="8051800" y="4445000"/>
          <p14:tracePt t="175993" x="7969250" y="4457700"/>
          <p14:tracePt t="176009" x="7956550" y="4457700"/>
          <p14:tracePt t="176058" x="7950200" y="4457700"/>
          <p14:tracePt t="176072" x="7943850" y="4457700"/>
          <p14:tracePt t="176081" x="7937500" y="4457700"/>
          <p14:tracePt t="176093" x="7931150" y="4464050"/>
          <p14:tracePt t="176109" x="7924800" y="4464050"/>
          <p14:tracePt t="176161" x="7918450" y="4464050"/>
          <p14:tracePt t="176169" x="7912100" y="4464050"/>
          <p14:tracePt t="176178" x="7905750" y="4464050"/>
          <p14:tracePt t="176193" x="7861300" y="4464050"/>
          <p14:tracePt t="176210" x="7823200" y="4464050"/>
          <p14:tracePt t="176226" x="7766050" y="4464050"/>
          <p14:tracePt t="176243" x="7708900" y="4464050"/>
          <p14:tracePt t="176260" x="7645400" y="4464050"/>
          <p14:tracePt t="176276" x="7588250" y="4457700"/>
          <p14:tracePt t="176293" x="7550150" y="4451350"/>
          <p14:tracePt t="176310" x="7537450" y="4451350"/>
          <p14:tracePt t="176345" x="7524750" y="4445000"/>
          <p14:tracePt t="176360" x="7499350" y="4432300"/>
          <p14:tracePt t="176376" x="7448550" y="4406900"/>
          <p14:tracePt t="176393" x="7378700" y="4375150"/>
          <p14:tracePt t="176410" x="7308850" y="4356100"/>
          <p14:tracePt t="176426" x="7251700" y="4324350"/>
          <p14:tracePt t="176443" x="7226300" y="4298950"/>
          <p14:tracePt t="176460" x="7207250" y="4279900"/>
          <p14:tracePt t="176493" x="7207250" y="4260850"/>
          <p14:tracePt t="176510" x="7207250" y="4248150"/>
          <p14:tracePt t="176526" x="7207250" y="4222750"/>
          <p14:tracePt t="176544" x="7207250" y="4184650"/>
          <p14:tracePt t="176560" x="7232650" y="4146550"/>
          <p14:tracePt t="176577" x="7270750" y="4121150"/>
          <p14:tracePt t="176593" x="7321550" y="4076700"/>
          <p14:tracePt t="176610" x="7385050" y="4051300"/>
          <p14:tracePt t="176626" x="7461250" y="4032250"/>
          <p14:tracePt t="176643" x="7543800" y="4006850"/>
          <p14:tracePt t="176660" x="7632700" y="3994150"/>
          <p14:tracePt t="176677" x="7721600" y="3987800"/>
          <p14:tracePt t="176693" x="7791450" y="3975100"/>
          <p14:tracePt t="176710" x="7899400" y="3962400"/>
          <p14:tracePt t="176727" x="7988300" y="3949700"/>
          <p14:tracePt t="176744" x="8096250" y="3930650"/>
          <p14:tracePt t="176760" x="8261350" y="3911600"/>
          <p14:tracePt t="176777" x="8369300" y="3898900"/>
          <p14:tracePt t="176793" x="8464550" y="3898900"/>
          <p14:tracePt t="176810" x="8559800" y="3898900"/>
          <p14:tracePt t="176827" x="8699500" y="3898900"/>
          <p14:tracePt t="176843" x="8839200" y="3911600"/>
          <p14:tracePt t="176860" x="8991600" y="3930650"/>
          <p14:tracePt t="176877" x="9074150" y="3943350"/>
          <p14:tracePt t="176893" x="9144000" y="3943350"/>
          <p14:tracePt t="176910" x="9169400" y="3949700"/>
          <p14:tracePt t="176927" x="9175750" y="3949700"/>
          <p14:tracePt t="176944" x="9188450" y="3949700"/>
          <p14:tracePt t="176960" x="9213850" y="3949700"/>
          <p14:tracePt t="176977" x="9251950" y="3987800"/>
          <p14:tracePt t="176994" x="9290050" y="4019550"/>
          <p14:tracePt t="177010" x="9321800" y="4051300"/>
          <p14:tracePt t="177027" x="9340850" y="4070350"/>
          <p14:tracePt t="177043" x="9353550" y="4095750"/>
          <p14:tracePt t="177060" x="9353550" y="4102100"/>
          <p14:tracePt t="177077" x="9353550" y="4108450"/>
          <p14:tracePt t="177094" x="9359900" y="4114800"/>
          <p14:tracePt t="177110" x="9359900" y="4121150"/>
          <p14:tracePt t="177127" x="9359900" y="4133850"/>
          <p14:tracePt t="177144" x="9359900" y="4152900"/>
          <p14:tracePt t="177161" x="9347200" y="4184650"/>
          <p14:tracePt t="177177" x="9321800" y="4216400"/>
          <p14:tracePt t="177194" x="9302750" y="4235450"/>
          <p14:tracePt t="177210" x="9296400" y="4241800"/>
          <p14:tracePt t="177227" x="9283700" y="4260850"/>
          <p14:tracePt t="177244" x="9271000" y="4267200"/>
          <p14:tracePt t="177261" x="9251950" y="4286250"/>
          <p14:tracePt t="177277" x="9226550" y="4298950"/>
          <p14:tracePt t="177294" x="9201150" y="4318000"/>
          <p14:tracePt t="177311" x="9163050" y="4330700"/>
          <p14:tracePt t="177328" x="9137650" y="4343400"/>
          <p14:tracePt t="177346" x="9105900" y="4362450"/>
          <p14:tracePt t="177361" x="9080500" y="4368800"/>
          <p14:tracePt t="177377" x="9067800" y="4381500"/>
          <p14:tracePt t="177394" x="9055100" y="4387850"/>
          <p14:tracePt t="177411" x="9042400" y="4387850"/>
          <p14:tracePt t="177428" x="9036050" y="4394200"/>
          <p14:tracePt t="177461" x="9029700" y="4400550"/>
          <p14:tracePt t="177555" x="9023350" y="4400550"/>
          <p14:tracePt t="178538" x="9010650" y="4406900"/>
          <p14:tracePt t="178555" x="8997950" y="4406900"/>
          <p14:tracePt t="178578" x="8991600" y="4406900"/>
          <p14:tracePt t="178586" x="8985250" y="4406900"/>
          <p14:tracePt t="178602" x="8978900" y="4406900"/>
          <p14:tracePt t="178610" x="8972550" y="4406900"/>
          <p14:tracePt t="178618" x="8966200" y="4406900"/>
          <p14:tracePt t="178635" x="8959850" y="4413250"/>
          <p14:tracePt t="178652" x="8953500" y="4419600"/>
          <p14:tracePt t="178691" x="8947150" y="4419600"/>
          <p14:tracePt t="178707" x="8940800" y="4419600"/>
          <p14:tracePt t="178723" x="8934450" y="4419600"/>
          <p14:tracePt t="178733" x="8928100" y="4419600"/>
          <p14:tracePt t="178741" x="8921750" y="4419600"/>
          <p14:tracePt t="178752" x="8915400" y="4419600"/>
          <p14:tracePt t="178769" x="8890000" y="4425950"/>
          <p14:tracePt t="178785" x="8877300" y="4432300"/>
          <p14:tracePt t="178802" x="8864600" y="4432300"/>
          <p14:tracePt t="178819" x="8851900" y="4445000"/>
          <p14:tracePt t="178835" x="8839200" y="4451350"/>
          <p14:tracePt t="178852" x="8832850" y="4457700"/>
          <p14:tracePt t="178885" x="8826500" y="4457700"/>
          <p14:tracePt t="178902" x="8820150" y="4457700"/>
          <p14:tracePt t="178930" x="8807450" y="4457700"/>
          <p14:tracePt t="178941" x="8801100" y="4457700"/>
          <p14:tracePt t="178957" x="8794750" y="4457700"/>
          <p14:tracePt t="178975" x="8782050" y="4457700"/>
          <p14:tracePt t="178995" x="8775700" y="4457700"/>
          <p14:tracePt t="179010" x="8769350" y="4457700"/>
          <p14:tracePt t="179019" x="8763000" y="4457700"/>
          <p14:tracePt t="179036" x="8750300" y="4457700"/>
          <p14:tracePt t="179052" x="8731250" y="4457700"/>
          <p14:tracePt t="179069" x="8705850" y="4457700"/>
          <p14:tracePt t="179086" x="8680450" y="4457700"/>
          <p14:tracePt t="179102" x="8642350" y="4457700"/>
          <p14:tracePt t="179119" x="8616950" y="4457700"/>
          <p14:tracePt t="179135" x="8585200" y="4457700"/>
          <p14:tracePt t="179153" x="8540750" y="4457700"/>
          <p14:tracePt t="179169" x="8470900" y="4457700"/>
          <p14:tracePt t="179186" x="8439150" y="4457700"/>
          <p14:tracePt t="179202" x="8407400" y="4457700"/>
          <p14:tracePt t="179219" x="8362950" y="4457700"/>
          <p14:tracePt t="179235" x="8318500" y="4470400"/>
          <p14:tracePt t="179252" x="8261350" y="4483100"/>
          <p14:tracePt t="179269" x="8210550" y="4502150"/>
          <p14:tracePt t="179286" x="8172450" y="4508500"/>
          <p14:tracePt t="179303" x="8140700" y="4521200"/>
          <p14:tracePt t="179319" x="8121650" y="4521200"/>
          <p14:tracePt t="179336" x="8089900" y="4521200"/>
          <p14:tracePt t="179354" x="8020050" y="4521200"/>
          <p14:tracePt t="179369" x="7956550" y="4521200"/>
          <p14:tracePt t="179386" x="7893050" y="4521200"/>
          <p14:tracePt t="179402" x="7835900" y="4521200"/>
          <p14:tracePt t="179419" x="7772400" y="4521200"/>
          <p14:tracePt t="179436" x="7696200" y="4521200"/>
          <p14:tracePt t="179453" x="7594600" y="4521200"/>
          <p14:tracePt t="179469" x="7531100" y="4502150"/>
          <p14:tracePt t="179486" x="7473950" y="4502150"/>
          <p14:tracePt t="179503" x="7429500" y="4495800"/>
          <p14:tracePt t="179519" x="7397750" y="4489450"/>
          <p14:tracePt t="179536" x="7353300" y="4470400"/>
          <p14:tracePt t="179554" x="7283450" y="4445000"/>
          <p14:tracePt t="179570" x="7251700" y="4432300"/>
          <p14:tracePt t="179586" x="7219950" y="4425950"/>
          <p14:tracePt t="179603" x="7194550" y="4406900"/>
          <p14:tracePt t="179620" x="7150100" y="4381500"/>
          <p14:tracePt t="179636" x="7118350" y="4375150"/>
          <p14:tracePt t="179653" x="7080250" y="4343400"/>
          <p14:tracePt t="179669" x="7067550" y="4330700"/>
          <p14:tracePt t="179686" x="7042150" y="4311650"/>
          <p14:tracePt t="179703" x="7042150" y="4298950"/>
          <p14:tracePt t="179719" x="7035800" y="4279900"/>
          <p14:tracePt t="179737" x="7035800" y="4273550"/>
          <p14:tracePt t="179755" x="7035800" y="4241800"/>
          <p14:tracePt t="179770" x="7042150" y="4222750"/>
          <p14:tracePt t="179786" x="7086600" y="4171950"/>
          <p14:tracePt t="179803" x="7118350" y="4140200"/>
          <p14:tracePt t="179820" x="7143750" y="4114800"/>
          <p14:tracePt t="179836" x="7181850" y="4089400"/>
          <p14:tracePt t="179853" x="7239000" y="4064000"/>
          <p14:tracePt t="179870" x="7283450" y="4051300"/>
          <p14:tracePt t="179886" x="7346950" y="4025900"/>
          <p14:tracePt t="179892" x="7391400" y="4019550"/>
          <p14:tracePt t="179903" x="7416800" y="4006850"/>
          <p14:tracePt t="179920" x="7505700" y="3987800"/>
          <p14:tracePt t="179936" x="7569200" y="3981450"/>
          <p14:tracePt t="179953" x="7658100" y="3968750"/>
          <p14:tracePt t="179970" x="7823200" y="3968750"/>
          <p14:tracePt t="179986" x="7937500" y="3962400"/>
          <p14:tracePt t="180003" x="8058150" y="3962400"/>
          <p14:tracePt t="180020" x="8185150" y="3943350"/>
          <p14:tracePt t="180036" x="8293100" y="3917950"/>
          <p14:tracePt t="180053" x="8401050" y="3917950"/>
          <p14:tracePt t="180070" x="8521700" y="3917950"/>
          <p14:tracePt t="180087" x="8648700" y="3917950"/>
          <p14:tracePt t="180103" x="8794750" y="3917950"/>
          <p14:tracePt t="180120" x="8934450" y="3917950"/>
          <p14:tracePt t="180137" x="9080500" y="3917950"/>
          <p14:tracePt t="180155" x="9271000" y="3924300"/>
          <p14:tracePt t="180170" x="9315450" y="3924300"/>
          <p14:tracePt t="180187" x="9448800" y="3949700"/>
          <p14:tracePt t="180203" x="9493250" y="3962400"/>
          <p14:tracePt t="180220" x="9499600" y="3968750"/>
          <p14:tracePt t="180237" x="9505950" y="3975100"/>
          <p14:tracePt t="180253" x="9512300" y="3975100"/>
          <p14:tracePt t="180270" x="9512300" y="3981450"/>
          <p14:tracePt t="180287" x="9512300" y="3994150"/>
          <p14:tracePt t="180303" x="9512300" y="4032250"/>
          <p14:tracePt t="180320" x="9518650" y="4064000"/>
          <p14:tracePt t="180337" x="9525000" y="4102100"/>
          <p14:tracePt t="180355" x="9531350" y="4146550"/>
          <p14:tracePt t="180370" x="9531350" y="4159250"/>
          <p14:tracePt t="180387" x="9531350" y="4171950"/>
          <p14:tracePt t="180403" x="9531350" y="4184650"/>
          <p14:tracePt t="180420" x="9531350" y="4203700"/>
          <p14:tracePt t="180437" x="9531350" y="4216400"/>
          <p14:tracePt t="180453" x="9531350" y="4222750"/>
          <p14:tracePt t="180470" x="9531350" y="4229100"/>
          <p14:tracePt t="180487" x="9518650" y="4254500"/>
          <p14:tracePt t="180504" x="9493250" y="4286250"/>
          <p14:tracePt t="180520" x="9486900" y="4298950"/>
          <p14:tracePt t="180539" x="9474200" y="4330700"/>
          <p14:tracePt t="180555" x="9461500" y="4337050"/>
          <p14:tracePt t="180587" x="9455150" y="4343400"/>
          <p14:tracePt t="180604" x="9442450" y="4343400"/>
          <p14:tracePt t="180620" x="9417050" y="4343400"/>
          <p14:tracePt t="180637" x="9385300" y="4343400"/>
          <p14:tracePt t="180654" x="9328150" y="4343400"/>
          <p14:tracePt t="180670" x="9290050" y="4343400"/>
          <p14:tracePt t="180687" x="9232900" y="4356100"/>
          <p14:tracePt t="180704" x="9182100" y="4362450"/>
          <p14:tracePt t="180720" x="9150350" y="4368800"/>
          <p14:tracePt t="180737" x="9112250" y="4368800"/>
          <p14:tracePt t="180754" x="9055100" y="4381500"/>
          <p14:tracePt t="180770" x="9029700" y="4381500"/>
          <p14:tracePt t="180787" x="8997950" y="4387850"/>
          <p14:tracePt t="180804" x="8953500" y="4387850"/>
          <p14:tracePt t="180820" x="8921750" y="4394200"/>
          <p14:tracePt t="180837" x="8890000" y="4400550"/>
          <p14:tracePt t="180854" x="8845550" y="4400550"/>
          <p14:tracePt t="180870" x="8794750" y="4419600"/>
          <p14:tracePt t="180887" x="8731250" y="4419600"/>
          <p14:tracePt t="180896" x="8693150" y="4425950"/>
          <p14:tracePt t="180904" x="8674100" y="4432300"/>
          <p14:tracePt t="180920" x="8616950" y="4432300"/>
          <p14:tracePt t="180938" x="8515350" y="4432300"/>
          <p14:tracePt t="180954" x="8451850" y="4432300"/>
          <p14:tracePt t="180971" x="8394700" y="4432300"/>
          <p14:tracePt t="180987" x="8337550" y="4432300"/>
          <p14:tracePt t="181004" x="8255000" y="4432300"/>
          <p14:tracePt t="181021" x="8185150" y="4432300"/>
          <p14:tracePt t="181037" x="8121650" y="4432300"/>
          <p14:tracePt t="181054" x="8083550" y="4432300"/>
          <p14:tracePt t="181070" x="8026400" y="4419600"/>
          <p14:tracePt t="181088" x="7956550" y="4413250"/>
          <p14:tracePt t="181104" x="7886700" y="4400550"/>
          <p14:tracePt t="181121" x="7823200" y="4394200"/>
          <p14:tracePt t="181138" x="7753350" y="4381500"/>
          <p14:tracePt t="181154" x="7632700" y="4362450"/>
          <p14:tracePt t="181170" x="7531100" y="4349750"/>
          <p14:tracePt t="181187" x="7442200" y="4337050"/>
          <p14:tracePt t="181204" x="7372350" y="4324350"/>
          <p14:tracePt t="181221" x="7315200" y="4311650"/>
          <p14:tracePt t="181237" x="7296150" y="4311650"/>
          <p14:tracePt t="181254" x="7277100" y="4305300"/>
          <p14:tracePt t="181422" x="7270750" y="4305300"/>
          <p14:tracePt t="181446" x="7270750" y="4292600"/>
          <p14:tracePt t="181454" x="7270750" y="4286250"/>
          <p14:tracePt t="181468" x="7270750" y="4279900"/>
          <p14:tracePt t="181476" x="7270750" y="4273550"/>
          <p14:tracePt t="181488" x="7270750" y="4260850"/>
          <p14:tracePt t="181505" x="7270750" y="4229100"/>
          <p14:tracePt t="181522" x="7270750" y="4197350"/>
          <p14:tracePt t="181539" x="7270750" y="4171950"/>
          <p14:tracePt t="181555" x="7277100" y="4152900"/>
          <p14:tracePt t="181571" x="7289800" y="4127500"/>
          <p14:tracePt t="181588" x="7302500" y="4114800"/>
          <p14:tracePt t="181605" x="7315200" y="4095750"/>
          <p14:tracePt t="181621" x="7346950" y="4076700"/>
          <p14:tracePt t="181638" x="7372350" y="4070350"/>
          <p14:tracePt t="181655" x="7404100" y="4064000"/>
          <p14:tracePt t="181671" x="7454900" y="4051300"/>
          <p14:tracePt t="181688" x="7518400" y="4038600"/>
          <p14:tracePt t="181704" x="7594600" y="4038600"/>
          <p14:tracePt t="181722" x="7664450" y="4013200"/>
          <p14:tracePt t="181738" x="7766050" y="4000500"/>
          <p14:tracePt t="181754" x="7823200" y="3994150"/>
          <p14:tracePt t="181771" x="7867650" y="3981450"/>
          <p14:tracePt t="181788" x="7924800" y="3981450"/>
          <p14:tracePt t="181805" x="7969250" y="3981450"/>
          <p14:tracePt t="181821" x="8045450" y="3981450"/>
          <p14:tracePt t="181841" x="8134350" y="3981450"/>
          <p14:tracePt t="181855" x="8210550" y="3981450"/>
          <p14:tracePt t="181871" x="8305800" y="3981450"/>
          <p14:tracePt t="181888" x="8394700" y="3981450"/>
          <p14:tracePt t="181904" x="8477250" y="3981450"/>
          <p14:tracePt t="181911" x="8521700" y="3981450"/>
          <p14:tracePt t="181921" x="8547100" y="3981450"/>
          <p14:tracePt t="181940" x="8636000" y="3981450"/>
          <p14:tracePt t="181955" x="8693150" y="3987800"/>
          <p14:tracePt t="181972" x="8775700" y="3994150"/>
          <p14:tracePt t="181988" x="8858250" y="4006850"/>
          <p14:tracePt t="182005" x="8928100" y="4032250"/>
          <p14:tracePt t="182022" x="8997950" y="4051300"/>
          <p14:tracePt t="182038" x="9067800" y="4064000"/>
          <p14:tracePt t="182055" x="9150350" y="4089400"/>
          <p14:tracePt t="182071" x="9207500" y="4102100"/>
          <p14:tracePt t="182088" x="9245600" y="4114800"/>
          <p14:tracePt t="182105" x="9277350" y="4121150"/>
          <p14:tracePt t="182121" x="9290050" y="4121150"/>
          <p14:tracePt t="182163" x="9296400" y="4121150"/>
          <p14:tracePt t="182206" x="9296400" y="4133850"/>
          <p14:tracePt t="182214" x="9296400" y="4140200"/>
          <p14:tracePt t="182239" x="9296400" y="4146550"/>
          <p14:tracePt t="182247" x="9296400" y="4152900"/>
          <p14:tracePt t="182255" x="9296400" y="4159250"/>
          <p14:tracePt t="182272" x="9296400" y="4171950"/>
          <p14:tracePt t="182288" x="9296400" y="4184650"/>
          <p14:tracePt t="182305" x="9296400" y="4191000"/>
          <p14:tracePt t="182322" x="9296400" y="4203700"/>
          <p14:tracePt t="182338" x="9290050" y="4222750"/>
          <p14:tracePt t="182355" x="9258300" y="4254500"/>
          <p14:tracePt t="182371" x="9213850" y="4273550"/>
          <p14:tracePt t="182388" x="9182100" y="4279900"/>
          <p14:tracePt t="182405" x="9156700" y="4298950"/>
          <p14:tracePt t="182422" x="9144000" y="4298950"/>
          <p14:tracePt t="182444" x="9131300" y="4298950"/>
          <p14:tracePt t="182460" x="9124950" y="4298950"/>
          <p14:tracePt t="182472" x="9124950" y="4305300"/>
          <p14:tracePt t="182488" x="9105900" y="4305300"/>
          <p14:tracePt t="182505" x="9093200" y="4311650"/>
          <p14:tracePt t="182524" x="9067800" y="4324350"/>
          <p14:tracePt t="182539" x="9055100" y="4324350"/>
          <p14:tracePt t="182555" x="9048750" y="4324350"/>
          <p14:tracePt t="182572" x="9042400" y="4330700"/>
          <p14:tracePt t="182605" x="9036050" y="4330700"/>
          <p14:tracePt t="184103" x="9029700" y="4337050"/>
          <p14:tracePt t="184109" x="9029700" y="4343400"/>
          <p14:tracePt t="184117" x="9029700" y="4349750"/>
          <p14:tracePt t="184656" x="9042400" y="4349750"/>
          <p14:tracePt t="184670" x="9055100" y="4356100"/>
          <p14:tracePt t="184686" x="9055100" y="4362450"/>
          <p14:tracePt t="184717" x="9061450" y="4368800"/>
          <p14:tracePt t="184837" x="9061450" y="4375150"/>
          <p14:tracePt t="184853" x="9067800" y="4381500"/>
          <p14:tracePt t="184861" x="9074150" y="4394200"/>
          <p14:tracePt t="184870" x="9074150" y="4400550"/>
          <p14:tracePt t="184880" x="9080500" y="4400550"/>
          <p14:tracePt t="184896" x="9086850" y="4413250"/>
          <p14:tracePt t="185000" x="9093200" y="4419600"/>
          <p14:tracePt t="185815" x="9067800" y="4419600"/>
          <p14:tracePt t="185824" x="8985250" y="4419600"/>
          <p14:tracePt t="185832" x="8902700" y="4419600"/>
          <p14:tracePt t="185840" x="8839200" y="4419600"/>
          <p14:tracePt t="185857" x="8769350" y="4438650"/>
          <p14:tracePt t="185873" x="8731250" y="4457700"/>
          <p14:tracePt t="185890" x="8667750" y="4489450"/>
          <p14:tracePt t="185906" x="8610600" y="4533900"/>
          <p14:tracePt t="185923" x="8553450" y="4565650"/>
          <p14:tracePt t="185940" x="8496300" y="4603750"/>
          <p14:tracePt t="185957" x="8470900" y="4616450"/>
          <p14:tracePt t="185973" x="8445500" y="4629150"/>
          <p14:tracePt t="185990" x="8413750" y="4641850"/>
          <p14:tracePt t="186007" x="8369300" y="4654550"/>
          <p14:tracePt t="186023" x="8324850" y="4673600"/>
          <p14:tracePt t="186040" x="8286750" y="4686300"/>
          <p14:tracePt t="186057" x="8248650" y="4705350"/>
          <p14:tracePt t="186073" x="8229600" y="4711700"/>
          <p14:tracePt t="186090" x="8223250" y="4711700"/>
          <p14:tracePt t="186107" x="8216900" y="4711700"/>
          <p14:tracePt t="186124" x="8204200" y="4718050"/>
          <p14:tracePt t="186140" x="8185150" y="4730750"/>
          <p14:tracePt t="186156" x="8178800" y="4730750"/>
          <p14:tracePt t="186190" x="8159750" y="4737100"/>
          <p14:tracePt t="186207" x="8128000" y="4762500"/>
          <p14:tracePt t="186223" x="8064500" y="4800600"/>
          <p14:tracePt t="186240" x="7981950" y="4851400"/>
          <p14:tracePt t="186257" x="7893050" y="4921250"/>
          <p14:tracePt t="186274" x="7835900" y="4946650"/>
          <p14:tracePt t="186290" x="7823200" y="4959350"/>
          <p14:tracePt t="186307" x="7816850" y="4959350"/>
          <p14:tracePt t="186324" x="7810500" y="4959350"/>
          <p14:tracePt t="186352" x="7804150" y="4965700"/>
          <p14:tracePt t="186561" x="7797800" y="4965700"/>
          <p14:tracePt t="186577" x="7797800" y="4972050"/>
          <p14:tracePt t="186583" x="7778750" y="4978400"/>
          <p14:tracePt t="186597" x="7772400" y="4991100"/>
          <p14:tracePt t="186623" x="7772400" y="4997450"/>
          <p14:tracePt t="186641" x="7772400" y="5003800"/>
          <p14:tracePt t="186648" x="7759700" y="5022850"/>
          <p14:tracePt t="186673" x="7759700" y="5029200"/>
          <p14:tracePt t="186680" x="7759700" y="5035550"/>
          <p14:tracePt t="186688" x="7753350" y="5048250"/>
          <p14:tracePt t="187086" x="7759700" y="5048250"/>
          <p14:tracePt t="187094" x="7772400" y="5041900"/>
          <p14:tracePt t="187119" x="7778750" y="5035550"/>
          <p14:tracePt t="187136" x="7785100" y="5035550"/>
          <p14:tracePt t="187142" x="7797800" y="5035550"/>
          <p14:tracePt t="187151" x="7797800" y="5029200"/>
          <p14:tracePt t="187165" x="7810500" y="5022850"/>
          <p14:tracePt t="187182" x="7823200" y="5016500"/>
          <p14:tracePt t="187198" x="7829550" y="5016500"/>
          <p14:tracePt t="187215" x="7842250" y="5010150"/>
          <p14:tracePt t="187232" x="7861300" y="5010150"/>
          <p14:tracePt t="187248" x="7886700" y="5010150"/>
          <p14:tracePt t="187265" x="7905750" y="5010150"/>
          <p14:tracePt t="187282" x="7943850" y="5010150"/>
          <p14:tracePt t="187298" x="7969250" y="5010150"/>
          <p14:tracePt t="187315" x="7988300" y="5010150"/>
          <p14:tracePt t="187332" x="7994650" y="5010150"/>
          <p14:tracePt t="187349" x="8001000" y="5003800"/>
          <p14:tracePt t="187392" x="8007350" y="4997450"/>
          <p14:tracePt t="187401" x="8013700" y="4997450"/>
          <p14:tracePt t="187417" x="8026400" y="4997450"/>
          <p14:tracePt t="187425" x="8032750" y="4997450"/>
          <p14:tracePt t="187432" x="8039100" y="4997450"/>
          <p14:tracePt t="187449" x="8064500" y="4997450"/>
          <p14:tracePt t="187465" x="8089900" y="4991100"/>
          <p14:tracePt t="187471" x="8102600" y="4991100"/>
          <p14:tracePt t="187482" x="8121650" y="4984750"/>
          <p14:tracePt t="187499" x="8134350" y="4978400"/>
          <p14:tracePt t="187515" x="8147050" y="4978400"/>
          <p14:tracePt t="187532" x="8166100" y="4972050"/>
          <p14:tracePt t="187550" x="8191500" y="4972050"/>
          <p14:tracePt t="187565" x="8210550" y="4965700"/>
          <p14:tracePt t="187582" x="8248650" y="4965700"/>
          <p14:tracePt t="187599" x="8274050" y="4959350"/>
          <p14:tracePt t="187615" x="8299450" y="4959350"/>
          <p14:tracePt t="187632" x="8324850" y="4953000"/>
          <p14:tracePt t="187649" x="8350250" y="4953000"/>
          <p14:tracePt t="187665" x="8369300" y="4953000"/>
          <p14:tracePt t="187682" x="8382000" y="4953000"/>
          <p14:tracePt t="187799" x="8394700" y="4953000"/>
          <p14:tracePt t="187814" x="8401050" y="4953000"/>
          <p14:tracePt t="187838" x="8420100" y="4953000"/>
          <p14:tracePt t="187849" x="8426450" y="4953000"/>
          <p14:tracePt t="187858" x="8451850" y="4953000"/>
          <p14:tracePt t="187865" x="8477250" y="4953000"/>
          <p14:tracePt t="187882" x="8540750" y="4953000"/>
          <p14:tracePt t="187899" x="8591550" y="4953000"/>
          <p14:tracePt t="187915" x="8636000" y="4953000"/>
          <p14:tracePt t="187932" x="8661400" y="4953000"/>
          <p14:tracePt t="187949" x="8667750" y="4953000"/>
          <p14:tracePt t="189119" x="8674100" y="4953000"/>
          <p14:tracePt t="189128" x="8718550" y="4946650"/>
          <p14:tracePt t="189136" x="8769350" y="4933950"/>
          <p14:tracePt t="189145" x="8832850" y="4933950"/>
          <p14:tracePt t="189156" x="8890000" y="4933950"/>
          <p14:tracePt t="189172" x="9010650" y="4914900"/>
          <p14:tracePt t="189189" x="9067800" y="4914900"/>
          <p14:tracePt t="189206" x="9086850" y="4914900"/>
          <p14:tracePt t="189417" x="9074150" y="4914900"/>
          <p14:tracePt t="189426" x="9061450" y="4914900"/>
          <p14:tracePt t="189434" x="9036050" y="4914900"/>
          <p14:tracePt t="189440" x="9010650" y="4914900"/>
          <p14:tracePt t="189457" x="8972550" y="4914900"/>
          <p14:tracePt t="189474" x="8915400" y="4914900"/>
          <p14:tracePt t="189491" x="8864600" y="4921250"/>
          <p14:tracePt t="189500" x="8851900" y="4921250"/>
          <p14:tracePt t="189507" x="8820150" y="4921250"/>
          <p14:tracePt t="189524" x="8731250" y="4940300"/>
          <p14:tracePt t="189541" x="8604250" y="4940300"/>
          <p14:tracePt t="189560" x="8356600" y="4940300"/>
          <p14:tracePt t="189575" x="8229600" y="4940300"/>
          <p14:tracePt t="189591" x="8153400" y="4940300"/>
          <p14:tracePt t="189607" x="8121650" y="4940300"/>
          <p14:tracePt t="189624" x="8108950" y="4940300"/>
          <p14:tracePt t="189695" x="8102600" y="4940300"/>
          <p14:tracePt t="189712" x="8096250" y="4940300"/>
          <p14:tracePt t="189754" x="8089900" y="4940300"/>
          <p14:tracePt t="189762" x="8083550" y="4940300"/>
          <p14:tracePt t="189774" x="8051800" y="4940300"/>
          <p14:tracePt t="189791" x="7950200" y="4908550"/>
          <p14:tracePt t="189807" x="7867650" y="4902200"/>
          <p14:tracePt t="189824" x="7810500" y="4895850"/>
          <p14:tracePt t="189841" x="7778750" y="4895850"/>
          <p14:tracePt t="189857" x="7772400" y="4889500"/>
          <p14:tracePt t="189936" x="7759700" y="4889500"/>
          <p14:tracePt t="189946" x="7747000" y="4889500"/>
          <p14:tracePt t="189960" x="7727950" y="4889500"/>
          <p14:tracePt t="189967" x="7721600" y="4889500"/>
          <p14:tracePt t="189977" x="7696200" y="4889500"/>
          <p14:tracePt t="189991" x="7639050" y="4889500"/>
          <p14:tracePt t="190008" x="7600950" y="4876800"/>
          <p14:tracePt t="190024" x="7556500" y="4870450"/>
          <p14:tracePt t="190041" x="7531100" y="4870450"/>
          <p14:tracePt t="190058" x="7518400" y="4864100"/>
          <p14:tracePt t="190074" x="7480300" y="4864100"/>
          <p14:tracePt t="190091" x="7473950" y="4864100"/>
          <p14:tracePt t="190107" x="7454900" y="4864100"/>
          <p14:tracePt t="190124" x="7442200" y="4851400"/>
          <p14:tracePt t="190141" x="7429500" y="4851400"/>
          <p14:tracePt t="190158" x="7410450" y="4838700"/>
          <p14:tracePt t="190174" x="7397750" y="4838700"/>
          <p14:tracePt t="190290" x="7454900" y="4851400"/>
          <p14:tracePt t="190295" x="7581900" y="4895850"/>
          <p14:tracePt t="190308" x="7702550" y="4946650"/>
          <p14:tracePt t="190325" x="7975600" y="5054600"/>
          <p14:tracePt t="190341" x="8191500" y="5111750"/>
          <p14:tracePt t="190359" x="8483600" y="5143500"/>
          <p14:tracePt t="190375" x="8578850" y="5156200"/>
          <p14:tracePt t="190391" x="8616950" y="5162550"/>
          <p14:tracePt t="190408" x="8623300" y="5162550"/>
          <p14:tracePt t="190466" x="8610600" y="5162550"/>
          <p14:tracePt t="190471" x="8578850" y="5162550"/>
          <p14:tracePt t="190481" x="8502650" y="5137150"/>
          <p14:tracePt t="190491" x="8426450" y="5118100"/>
          <p14:tracePt t="190508" x="8242300" y="5073650"/>
          <p14:tracePt t="190525" x="8020050" y="5003800"/>
          <p14:tracePt t="190543" x="7766050" y="4940300"/>
          <p14:tracePt t="190558" x="7524750" y="4895850"/>
          <p14:tracePt t="190575" x="7296150" y="4826000"/>
          <p14:tracePt t="190591" x="7150100" y="4787900"/>
          <p14:tracePt t="190608" x="7035800" y="4762500"/>
          <p14:tracePt t="190625" x="6953250" y="4743450"/>
          <p14:tracePt t="190642" x="6921500" y="4737100"/>
          <p14:tracePt t="190658" x="6902450" y="4737100"/>
          <p14:tracePt t="190675" x="6896100" y="4737100"/>
          <p14:tracePt t="190691" x="6889750" y="4737100"/>
          <p14:tracePt t="190708" x="6877050" y="4737100"/>
          <p14:tracePt t="190725" x="6858000" y="4737100"/>
          <p14:tracePt t="190745" x="6819900" y="4718050"/>
          <p14:tracePt t="190760" x="6788150" y="4705350"/>
          <p14:tracePt t="190775" x="6762750" y="4692650"/>
          <p14:tracePt t="190791" x="6743700" y="4686300"/>
          <p14:tracePt t="190808" x="6731000" y="4673600"/>
          <p14:tracePt t="190825" x="6705600" y="4660900"/>
          <p14:tracePt t="190842" x="6680200" y="4660900"/>
          <p14:tracePt t="190858" x="6667500" y="4660900"/>
          <p14:tracePt t="190875" x="6661150" y="4660900"/>
          <p14:tracePt t="190945" x="6661150" y="4654550"/>
          <p14:tracePt t="190963" x="6667500" y="4648200"/>
          <p14:tracePt t="190969" x="6667500" y="4641850"/>
          <p14:tracePt t="190979" x="6673850" y="4635500"/>
          <p14:tracePt t="190992" x="6711950" y="4622800"/>
          <p14:tracePt t="191008" x="6781800" y="4603750"/>
          <p14:tracePt t="191025" x="6826250" y="4591050"/>
          <p14:tracePt t="191042" x="6864350" y="4578350"/>
          <p14:tracePt t="191058" x="6877050" y="4572000"/>
          <p14:tracePt t="191075" x="6902450" y="4565650"/>
          <p14:tracePt t="191092" x="6915150" y="4565650"/>
          <p14:tracePt t="191108" x="6940550" y="4565650"/>
          <p14:tracePt t="191125" x="6959600" y="4565650"/>
          <p14:tracePt t="191144" x="6972300" y="4565650"/>
          <p14:tracePt t="191158" x="6978650" y="4559300"/>
          <p14:tracePt t="191175" x="6997700" y="4546600"/>
          <p14:tracePt t="191192" x="7004050" y="4540250"/>
          <p14:tracePt t="191209" x="7004050" y="4533900"/>
          <p14:tracePt t="191225" x="7004050" y="4527550"/>
          <p14:tracePt t="191242" x="7004050" y="4521200"/>
          <p14:tracePt t="191275" x="7010400" y="4521200"/>
          <p14:tracePt t="191299" x="7016750" y="4514850"/>
          <p14:tracePt t="191316" x="7016750" y="4508500"/>
          <p14:tracePt t="191325" x="7023100" y="4508500"/>
          <p14:tracePt t="191343" x="7029450" y="4495800"/>
          <p14:tracePt t="191359" x="7029450" y="4489450"/>
          <p14:tracePt t="191375" x="7042150" y="4476750"/>
          <p14:tracePt t="191418" x="7042150" y="4470400"/>
          <p14:tracePt t="191451" x="7035800" y="4470400"/>
          <p14:tracePt t="191455" x="7029450" y="4476750"/>
          <p14:tracePt t="191547" x="7016750" y="4476750"/>
          <p14:tracePt t="191564" x="7010400" y="4464050"/>
          <p14:tracePt t="191586" x="7004050" y="4451350"/>
          <p14:tracePt t="191600" x="6991350" y="4445000"/>
          <p14:tracePt t="191632" x="6978650" y="4445000"/>
          <p14:tracePt t="191691" x="6972300" y="4445000"/>
          <p14:tracePt t="191715" x="6965950" y="4445000"/>
          <p14:tracePt t="191720" x="6959600" y="4445000"/>
          <p14:tracePt t="191731" x="6953250" y="4445000"/>
          <p14:tracePt t="191746" x="6946900" y="4445000"/>
          <p14:tracePt t="191759" x="6934200" y="4445000"/>
          <p14:tracePt t="191776" x="6927850" y="4445000"/>
          <p14:tracePt t="191857" x="6921500" y="4445000"/>
          <p14:tracePt t="191888" x="6902450" y="4445000"/>
          <p14:tracePt t="191900" x="6896100" y="4451350"/>
          <p14:tracePt t="191922" x="6889750" y="4457700"/>
          <p14:tracePt t="191930" x="6889750" y="4470400"/>
          <p14:tracePt t="191936" x="6889750" y="4476750"/>
          <p14:tracePt t="191946" x="6883400" y="4489450"/>
          <p14:tracePt t="191959" x="6877050" y="4502150"/>
          <p14:tracePt t="191976" x="6877050" y="4527550"/>
          <p14:tracePt t="191993" x="6877050" y="4559300"/>
          <p14:tracePt t="192009" x="6877050" y="4584700"/>
          <p14:tracePt t="192017" x="6870700" y="4603750"/>
          <p14:tracePt t="192043" x="6864350" y="4622800"/>
          <p14:tracePt t="192163" x="6851650" y="4635500"/>
          <p14:tracePt t="192203" x="6845300" y="4641850"/>
          <p14:tracePt t="192218" x="6832600" y="4641850"/>
          <p14:tracePt t="192240" x="6826250" y="4641850"/>
          <p14:tracePt t="192256" x="6819900" y="4648200"/>
          <p14:tracePt t="192275" x="6819900" y="4654550"/>
          <p14:tracePt t="192291" x="6819900" y="4660900"/>
          <p14:tracePt t="192300" x="6819900" y="4679950"/>
          <p14:tracePt t="192310" x="6819900" y="4705350"/>
          <p14:tracePt t="192327" x="6838950" y="4737100"/>
          <p14:tracePt t="192343" x="6883400" y="4813300"/>
          <p14:tracePt t="192360" x="6908800" y="4838700"/>
          <p14:tracePt t="192376" x="6915150" y="4845050"/>
          <p14:tracePt t="192416" x="6921500" y="4845050"/>
          <p14:tracePt t="192459" x="6921500" y="4832350"/>
          <p14:tracePt t="192464" x="6921500" y="4826000"/>
          <p14:tracePt t="192476" x="6915150" y="4813300"/>
          <p14:tracePt t="192493" x="6896100" y="4775200"/>
          <p14:tracePt t="192510" x="6883400" y="4756150"/>
          <p14:tracePt t="192526" x="6870700" y="4718050"/>
          <p14:tracePt t="192532" x="6870700" y="4705350"/>
          <p14:tracePt t="192543" x="6870700" y="4660900"/>
          <p14:tracePt t="192559" x="6870700" y="4616450"/>
          <p14:tracePt t="192576" x="6870700" y="4559300"/>
          <p14:tracePt t="192593" x="6870700" y="4521200"/>
          <p14:tracePt t="192610" x="6870700" y="4483100"/>
          <p14:tracePt t="192626" x="6864350" y="4470400"/>
          <p14:tracePt t="192643" x="6864350" y="4464050"/>
          <p14:tracePt t="192969" x="6858000" y="4464050"/>
          <p14:tracePt t="193001" x="6851650" y="4464050"/>
          <p14:tracePt t="193011" x="6845300" y="4464050"/>
          <p14:tracePt t="193020" x="6838950" y="4464050"/>
          <p14:tracePt t="193083" x="6826250" y="4464050"/>
          <p14:tracePt t="193089" x="6819900" y="4464050"/>
          <p14:tracePt t="193097" x="6819900" y="4470400"/>
          <p14:tracePt t="193109" x="6813550" y="4476750"/>
          <p14:tracePt t="193126" x="6800850" y="4476750"/>
          <p14:tracePt t="193142" x="6794500" y="4489450"/>
          <p14:tracePt t="193159" x="6788150" y="4495800"/>
          <p14:tracePt t="193176" x="6775450" y="4527550"/>
          <p14:tracePt t="193192" x="6769100" y="4540250"/>
          <p14:tracePt t="193209" x="6762750" y="4559300"/>
          <p14:tracePt t="193226" x="6750050" y="4572000"/>
          <p14:tracePt t="193243" x="6743700" y="4584700"/>
          <p14:tracePt t="193276" x="6737350" y="4584700"/>
          <p14:tracePt t="193993" x="6737350" y="4591050"/>
          <p14:tracePt t="197275" x="6737350" y="4597400"/>
          <p14:tracePt t="197282" x="6737350" y="4603750"/>
          <p14:tracePt t="197290" x="6737350" y="4616450"/>
          <p14:tracePt t="197299" x="6737350" y="4635500"/>
          <p14:tracePt t="197316" x="6750050" y="4648200"/>
          <p14:tracePt t="197332" x="6756400" y="4654550"/>
          <p14:tracePt t="197348" x="6769100" y="4660900"/>
          <p14:tracePt t="197365" x="6775450" y="4667250"/>
          <p14:tracePt t="197399" x="6775450" y="4673600"/>
          <p14:tracePt t="197415" x="6781800" y="4673600"/>
          <p14:tracePt t="197432" x="6788150" y="4686300"/>
          <p14:tracePt t="197669" x="6794500" y="4692650"/>
          <p14:tracePt t="197674" x="6800850" y="4692650"/>
          <p14:tracePt t="197684" x="6813550" y="4699000"/>
          <p14:tracePt t="197693" x="6832600" y="4718050"/>
          <p14:tracePt t="197709" x="6877050" y="4743450"/>
          <p14:tracePt t="197726" x="6921500" y="4762500"/>
          <p14:tracePt t="197743" x="6972300" y="4775200"/>
          <p14:tracePt t="197760" x="7010400" y="4775200"/>
          <p14:tracePt t="197776" x="7054850" y="4775200"/>
          <p14:tracePt t="197793" x="7124700" y="4768850"/>
          <p14:tracePt t="197810" x="7219950" y="4737100"/>
          <p14:tracePt t="197826" x="7334250" y="4705350"/>
          <p14:tracePt t="197843" x="7366000" y="4699000"/>
          <p14:tracePt t="197860" x="7378700" y="4699000"/>
          <p14:tracePt t="197876" x="7391400" y="4692650"/>
          <p14:tracePt t="197893" x="7397750" y="4686300"/>
          <p14:tracePt t="197910" x="7404100" y="4679950"/>
          <p14:tracePt t="197926" x="7410450" y="4660900"/>
          <p14:tracePt t="197943" x="7410450" y="4635500"/>
          <p14:tracePt t="197959" x="7410450" y="4629150"/>
          <p14:tracePt t="197976" x="7410450" y="4622800"/>
          <p14:tracePt t="197995" x="7410450" y="4616450"/>
          <p14:tracePt t="198010" x="7397750" y="4597400"/>
          <p14:tracePt t="198027" x="7334250" y="4572000"/>
          <p14:tracePt t="198043" x="7277100" y="4546600"/>
          <p14:tracePt t="198060" x="7219950" y="4514850"/>
          <p14:tracePt t="198077" x="7194550" y="4502150"/>
          <p14:tracePt t="198093" x="7175500" y="4502150"/>
          <p14:tracePt t="198115" x="7169150" y="4502150"/>
          <p14:tracePt t="198127" x="7162800" y="4502150"/>
          <p14:tracePt t="198143" x="7156450" y="4502150"/>
          <p14:tracePt t="198160" x="7150100" y="4502150"/>
          <p14:tracePt t="198177" x="7143750" y="4495800"/>
          <p14:tracePt t="198373" x="7137400" y="4495800"/>
          <p14:tracePt t="198411" x="7156450" y="4495800"/>
          <p14:tracePt t="198419" x="7162800" y="4495800"/>
          <p14:tracePt t="198430" x="7188200" y="4495800"/>
          <p14:tracePt t="198447" x="7245350" y="4495800"/>
          <p14:tracePt t="198463" x="7334250" y="4514850"/>
          <p14:tracePt t="198480" x="7448550" y="4521200"/>
          <p14:tracePt t="198497" x="7600950" y="4521200"/>
          <p14:tracePt t="198515" x="7766050" y="4521200"/>
          <p14:tracePt t="198530" x="8039100" y="4521200"/>
          <p14:tracePt t="198546" x="8191500" y="4508500"/>
          <p14:tracePt t="198563" x="8280400" y="4495800"/>
          <p14:tracePt t="198580" x="8343900" y="4476750"/>
          <p14:tracePt t="198596" x="8356600" y="4476750"/>
          <p14:tracePt t="198613" x="8356600" y="4470400"/>
          <p14:tracePt t="198630" x="8362950" y="4470400"/>
          <p14:tracePt t="198676" x="8369300" y="4470400"/>
          <p14:tracePt t="198691" x="8375650" y="4470400"/>
          <p14:tracePt t="198701" x="8382000" y="4470400"/>
          <p14:tracePt t="198707" x="8388350" y="4470400"/>
          <p14:tracePt t="198718" x="8394700" y="4476750"/>
          <p14:tracePt t="198730" x="8426450" y="4489450"/>
          <p14:tracePt t="198747" x="8477250" y="4508500"/>
          <p14:tracePt t="198764" x="8496300" y="4514850"/>
          <p14:tracePt t="198780" x="8515350" y="4521200"/>
          <p14:tracePt t="198797" x="8521700" y="4521200"/>
          <p14:tracePt t="198814" x="8528050" y="4527550"/>
          <p14:tracePt t="198830" x="8521700" y="4533900"/>
          <p14:tracePt t="198847" x="8496300" y="4540250"/>
          <p14:tracePt t="198864" x="8401050" y="4546600"/>
          <p14:tracePt t="198880" x="8280400" y="4572000"/>
          <p14:tracePt t="198897" x="8159750" y="4616450"/>
          <p14:tracePt t="198914" x="8058150" y="4641850"/>
          <p14:tracePt t="198930" x="7937500" y="4686300"/>
          <p14:tracePt t="198947" x="7899400" y="4692650"/>
          <p14:tracePt t="198963" x="7861300" y="4699000"/>
          <p14:tracePt t="198980" x="7829550" y="4699000"/>
          <p14:tracePt t="198997" x="7778750" y="4711700"/>
          <p14:tracePt t="199014" x="7702550" y="4724400"/>
          <p14:tracePt t="199030" x="7632700" y="4730750"/>
          <p14:tracePt t="199047" x="7588250" y="4743450"/>
          <p14:tracePt t="199064" x="7537450" y="4749800"/>
          <p14:tracePt t="199080" x="7499350" y="4756150"/>
          <p14:tracePt t="199098" x="7473950" y="4762500"/>
          <p14:tracePt t="199106" x="7454900" y="4762500"/>
          <p14:tracePt t="199115" x="7423150" y="4781550"/>
          <p14:tracePt t="199130" x="7366000" y="4794250"/>
          <p14:tracePt t="199147" x="7334250" y="4806950"/>
          <p14:tracePt t="199164" x="7302500" y="4813300"/>
          <p14:tracePt t="199181" x="7264400" y="4826000"/>
          <p14:tracePt t="199197" x="7239000" y="4832350"/>
          <p14:tracePt t="199214" x="7213600" y="4838700"/>
          <p14:tracePt t="199230" x="7188200" y="4845050"/>
          <p14:tracePt t="199247" x="7175500" y="4851400"/>
          <p14:tracePt t="199340" x="7169150" y="4857750"/>
          <p14:tracePt t="199350" x="7162800" y="4857750"/>
          <p14:tracePt t="199358" x="7156450" y="4857750"/>
          <p14:tracePt t="199366" x="7150100" y="4857750"/>
          <p14:tracePt t="199384" x="7143750" y="4857750"/>
          <p14:tracePt t="199397" x="7124700" y="4857750"/>
          <p14:tracePt t="199414" x="7105650" y="4857750"/>
          <p14:tracePt t="199431" x="7092950" y="4864100"/>
          <p14:tracePt t="199448" x="7086600" y="4864100"/>
          <p14:tracePt t="199464" x="7080250" y="4870450"/>
          <p14:tracePt t="199481" x="7067550" y="4876800"/>
          <p14:tracePt t="199497" x="7061200" y="4895850"/>
          <p14:tracePt t="199515" x="7061200" y="4940300"/>
          <p14:tracePt t="199531" x="7061200" y="4965700"/>
          <p14:tracePt t="199547" x="7061200" y="4972050"/>
          <p14:tracePt t="199564" x="7061200" y="4991100"/>
          <p14:tracePt t="199615" x="7035800" y="4991100"/>
          <p14:tracePt t="199623" x="6959600" y="4972050"/>
          <p14:tracePt t="199631" x="6877050" y="4946650"/>
          <p14:tracePt t="199648" x="6750050" y="4914900"/>
          <p14:tracePt t="199664" x="6610350" y="4870450"/>
          <p14:tracePt t="199681" x="6508750" y="4857750"/>
          <p14:tracePt t="199699" x="6464300" y="4857750"/>
          <p14:tracePt t="199715" x="6419850" y="4857750"/>
          <p14:tracePt t="199892" x="6407150" y="4857750"/>
          <p14:tracePt t="199904" x="6400800" y="4857750"/>
          <p14:tracePt t="199920" x="6381750" y="4857750"/>
          <p14:tracePt t="199927" x="6375400" y="4857750"/>
          <p14:tracePt t="199931" x="6356350" y="4857750"/>
          <p14:tracePt t="199948" x="6305550" y="4857750"/>
          <p14:tracePt t="199964" x="6203950" y="4857750"/>
          <p14:tracePt t="199981" x="6070600" y="4864100"/>
          <p14:tracePt t="199998" x="5943600" y="4883150"/>
          <p14:tracePt t="200015" x="5867400" y="4921250"/>
          <p14:tracePt t="200031" x="5842000" y="4927600"/>
          <p14:tracePt t="200048" x="5842000" y="4933950"/>
          <p14:tracePt t="200064" x="5842000" y="4940300"/>
          <p14:tracePt t="200099" x="5842000" y="4953000"/>
          <p14:tracePt t="200116" x="5803900" y="4965700"/>
          <p14:tracePt t="200132" x="5746750" y="4965700"/>
          <p14:tracePt t="200148" x="5695950" y="4965700"/>
          <p14:tracePt t="200165" x="5657850" y="4965700"/>
          <p14:tracePt t="200182" x="5632450" y="4965700"/>
          <p14:tracePt t="200198" x="5626100" y="4965700"/>
          <p14:tracePt t="200215" x="5619750" y="4965700"/>
          <p14:tracePt t="200372" x="5613400" y="4972050"/>
          <p14:tracePt t="200380" x="5607050" y="4972050"/>
          <p14:tracePt t="200388" x="5594350" y="4984750"/>
          <p14:tracePt t="200405" x="5568950" y="4991100"/>
          <p14:tracePt t="200415" x="5556250" y="4991100"/>
          <p14:tracePt t="200432" x="5518150" y="4991100"/>
          <p14:tracePt t="200448" x="5492750" y="4991100"/>
          <p14:tracePt t="200465" x="5467350" y="4991100"/>
          <p14:tracePt t="200482" x="5441950" y="4991100"/>
          <p14:tracePt t="200501" x="5378450" y="4978400"/>
          <p14:tracePt t="200515" x="5372100" y="4972050"/>
          <p14:tracePt t="200532" x="5346700" y="4972050"/>
          <p14:tracePt t="200652" x="5372100" y="4972050"/>
          <p14:tracePt t="200660" x="5410200" y="4972050"/>
          <p14:tracePt t="200672" x="5454650" y="4972050"/>
          <p14:tracePt t="200682" x="5518150" y="4972050"/>
          <p14:tracePt t="200701" x="5638800" y="4972050"/>
          <p14:tracePt t="200716" x="5715000" y="4953000"/>
          <p14:tracePt t="200732" x="5772150" y="4946650"/>
          <p14:tracePt t="200749" x="5854700" y="4940300"/>
          <p14:tracePt t="200765" x="5969000" y="4940300"/>
          <p14:tracePt t="200782" x="6083300" y="4940300"/>
          <p14:tracePt t="200799" x="6235700" y="4940300"/>
          <p14:tracePt t="200815" x="6394450" y="4940300"/>
          <p14:tracePt t="200832" x="6521450" y="4953000"/>
          <p14:tracePt t="200849" x="6578600" y="4953000"/>
          <p14:tracePt t="200865" x="6604000" y="4953000"/>
          <p14:tracePt t="200882" x="6610350" y="4953000"/>
          <p14:tracePt t="201046" x="6642100" y="4953000"/>
          <p14:tracePt t="201055" x="6699250" y="4953000"/>
          <p14:tracePt t="201065" x="6775450" y="4953000"/>
          <p14:tracePt t="201082" x="6953250" y="4953000"/>
          <p14:tracePt t="201100" x="7226300" y="4953000"/>
          <p14:tracePt t="201116" x="7308850" y="4953000"/>
          <p14:tracePt t="201132" x="7334250" y="4953000"/>
          <p14:tracePt t="201205" x="7340600" y="4953000"/>
          <p14:tracePt t="201407" x="7346950" y="4953000"/>
          <p14:tracePt t="201429" x="7359650" y="4953000"/>
          <p14:tracePt t="201452" x="7372350" y="4953000"/>
          <p14:tracePt t="201461" x="7378700" y="4953000"/>
          <p14:tracePt t="201471" x="7385050" y="4953000"/>
          <p14:tracePt t="201482" x="7404100" y="4953000"/>
          <p14:tracePt t="201498" x="7423150" y="4953000"/>
          <p14:tracePt t="201515" x="7467600" y="4959350"/>
          <p14:tracePt t="201532" x="7524750" y="4965700"/>
          <p14:tracePt t="201549" x="7600950" y="4972050"/>
          <p14:tracePt t="201565" x="7708900" y="4972050"/>
          <p14:tracePt t="201582" x="7810500" y="4972050"/>
          <p14:tracePt t="201598" x="7931150" y="4972050"/>
          <p14:tracePt t="201615" x="8051800" y="4984750"/>
          <p14:tracePt t="201621" x="8102600" y="4984750"/>
          <p14:tracePt t="201632" x="8166100" y="4984750"/>
          <p14:tracePt t="201649" x="8242300" y="4984750"/>
          <p14:tracePt t="201666" x="8293100" y="4984750"/>
          <p14:tracePt t="201682" x="8318500" y="4984750"/>
          <p14:tracePt t="201699" x="8324850" y="4984750"/>
          <p14:tracePt t="201716" x="8343900" y="4984750"/>
          <p14:tracePt t="201732" x="8362950" y="4984750"/>
          <p14:tracePt t="201749" x="8382000" y="4984750"/>
          <p14:tracePt t="201766" x="8407400" y="4984750"/>
          <p14:tracePt t="201782" x="8432800" y="4984750"/>
          <p14:tracePt t="201799" x="8458200" y="4984750"/>
          <p14:tracePt t="201815" x="8502650" y="4984750"/>
          <p14:tracePt t="201832" x="8534400" y="4984750"/>
          <p14:tracePt t="201849" x="8566150" y="4984750"/>
          <p14:tracePt t="201866" x="8623300" y="4984750"/>
          <p14:tracePt t="201882" x="8674100" y="4984750"/>
          <p14:tracePt t="201901" x="8737600" y="4984750"/>
          <p14:tracePt t="201915" x="8769350" y="4984750"/>
          <p14:tracePt t="201932" x="8788400" y="4984750"/>
          <p14:tracePt t="201949" x="8794750" y="4984750"/>
          <p14:tracePt t="202152" x="8807450" y="4984750"/>
          <p14:tracePt t="202157" x="8813800" y="4984750"/>
          <p14:tracePt t="202166" x="8820150" y="4984750"/>
          <p14:tracePt t="202183" x="8851900" y="4984750"/>
          <p14:tracePt t="202199" x="8909050" y="4978400"/>
          <p14:tracePt t="202216" x="8959850" y="4959350"/>
          <p14:tracePt t="202233" x="9010650" y="4940300"/>
          <p14:tracePt t="202249" x="9023350" y="4927600"/>
          <p14:tracePt t="202266" x="9029700" y="4921250"/>
          <p14:tracePt t="202709" x="9029700" y="4908550"/>
          <p14:tracePt t="202728" x="9029700" y="4902200"/>
          <p14:tracePt t="202744" x="9029700" y="4895850"/>
          <p14:tracePt t="202760" x="9023350" y="4895850"/>
          <p14:tracePt t="202767" x="9023350" y="4889500"/>
          <p14:tracePt t="202775" x="9017000" y="4883150"/>
          <p14:tracePt t="202783" x="9017000" y="4876800"/>
          <p14:tracePt t="202800" x="9004300" y="4876800"/>
          <p14:tracePt t="202816" x="8985250" y="4864100"/>
          <p14:tracePt t="202833" x="8978900" y="4857750"/>
          <p14:tracePt t="202849" x="8972550" y="4845050"/>
          <p14:tracePt t="202866" x="8959850" y="4832350"/>
          <p14:tracePt t="202883" x="8947150" y="4819650"/>
          <p14:tracePt t="202900" x="8940800" y="4806950"/>
          <p14:tracePt t="202916" x="8934450" y="4800600"/>
          <p14:tracePt t="202933" x="8928100" y="4794250"/>
          <p14:tracePt t="202966" x="8928100" y="4781550"/>
          <p14:tracePt t="202983" x="8921750" y="4775200"/>
          <p14:tracePt t="203000" x="8909050" y="4768850"/>
          <p14:tracePt t="203017" x="8902700" y="4762500"/>
          <p14:tracePt t="203033" x="8883650" y="4737100"/>
          <p14:tracePt t="203050" x="8845550" y="4711700"/>
          <p14:tracePt t="203066" x="8763000" y="4686300"/>
          <p14:tracePt t="203083" x="8629650" y="4654550"/>
          <p14:tracePt t="203101" x="8458200" y="4622800"/>
          <p14:tracePt t="203116" x="8286750" y="4603750"/>
          <p14:tracePt t="203133" x="8229600" y="4603750"/>
          <p14:tracePt t="203150" x="8204200" y="4603750"/>
          <p14:tracePt t="203166" x="8178800" y="4597400"/>
          <p14:tracePt t="203183" x="8159750" y="4591050"/>
          <p14:tracePt t="203200" x="8121650" y="4591050"/>
          <p14:tracePt t="203217" x="8058150" y="4584700"/>
          <p14:tracePt t="203233" x="7937500" y="4559300"/>
          <p14:tracePt t="203250" x="7823200" y="4559300"/>
          <p14:tracePt t="203266" x="7734300" y="4559300"/>
          <p14:tracePt t="203283" x="7670800" y="4559300"/>
          <p14:tracePt t="203301" x="7594600" y="4559300"/>
          <p14:tracePt t="203317" x="7569200" y="4559300"/>
          <p14:tracePt t="203333" x="7531100" y="4559300"/>
          <p14:tracePt t="203350" x="7461250" y="4559300"/>
          <p14:tracePt t="203367" x="7397750" y="4559300"/>
          <p14:tracePt t="203383" x="7302500" y="4559300"/>
          <p14:tracePt t="203400" x="7251700" y="4559300"/>
          <p14:tracePt t="203416" x="7207250" y="4559300"/>
          <p14:tracePt t="203433" x="7169150" y="4559300"/>
          <p14:tracePt t="203450" x="7150100" y="4559300"/>
          <p14:tracePt t="203467" x="7131050" y="4559300"/>
          <p14:tracePt t="203486" x="7124700" y="4559300"/>
          <p14:tracePt t="203500" x="7118350" y="4559300"/>
          <p14:tracePt t="203533" x="7118350" y="4565650"/>
          <p14:tracePt t="203550" x="7112000" y="4572000"/>
          <p14:tracePt t="203567" x="7099300" y="4584700"/>
          <p14:tracePt t="203583" x="7099300" y="4591050"/>
          <p14:tracePt t="203600" x="7073900" y="4603750"/>
          <p14:tracePt t="203617" x="7067550" y="4616450"/>
          <p14:tracePt t="203623" x="7054850" y="4622800"/>
          <p14:tracePt t="203633" x="7048500" y="4629150"/>
          <p14:tracePt t="203650" x="7029450" y="4641850"/>
          <p14:tracePt t="203667" x="7016750" y="4648200"/>
          <p14:tracePt t="203684" x="6997700" y="4660900"/>
          <p14:tracePt t="203700" x="6991350" y="4660900"/>
          <p14:tracePt t="203717" x="6978650" y="4679950"/>
          <p14:tracePt t="203734" x="6972300" y="4679950"/>
          <p14:tracePt t="203767" x="6965950" y="4686300"/>
          <p14:tracePt t="203783" x="6959600" y="4699000"/>
          <p14:tracePt t="203800" x="6953250" y="4705350"/>
          <p14:tracePt t="203817" x="6946900" y="4705350"/>
          <p14:tracePt t="203833" x="6946900" y="4718050"/>
          <p14:tracePt t="203867" x="6940550" y="4737100"/>
          <p14:tracePt t="203900" x="6940550" y="4749800"/>
          <p14:tracePt t="203917" x="6940550" y="4768850"/>
          <p14:tracePt t="203934" x="6940550" y="4775200"/>
          <p14:tracePt t="203950" x="6940550" y="4787900"/>
          <p14:tracePt t="203983" x="6940550" y="4800600"/>
          <p14:tracePt t="204000" x="6940550" y="4813300"/>
          <p14:tracePt t="204034" x="6940550" y="4819650"/>
          <p14:tracePt t="204058" x="6940550" y="4826000"/>
          <p14:tracePt t="204096" x="6940550" y="4832350"/>
          <p14:tracePt t="204110" x="6940550" y="4838700"/>
          <p14:tracePt t="204120" x="6940550" y="4845050"/>
          <p14:tracePt t="204126" x="6946900" y="4845050"/>
          <p14:tracePt t="204137" x="6959600" y="4851400"/>
          <p14:tracePt t="204151" x="6985000" y="4876800"/>
          <p14:tracePt t="204167" x="7023100" y="4895850"/>
          <p14:tracePt t="204184" x="7073900" y="4902200"/>
          <p14:tracePt t="204201" x="7124700" y="4933950"/>
          <p14:tracePt t="204218" x="7175500" y="4946650"/>
          <p14:tracePt t="204234" x="7219950" y="4959350"/>
          <p14:tracePt t="204251" x="7251700" y="4965700"/>
          <p14:tracePt t="204267" x="7289800" y="4965700"/>
          <p14:tracePt t="204286" x="7327900" y="4965700"/>
          <p14:tracePt t="204300" x="7340600" y="4965700"/>
          <p14:tracePt t="204317" x="7391400" y="4965700"/>
          <p14:tracePt t="204334" x="7416800" y="4965700"/>
          <p14:tracePt t="204351" x="7454900" y="4965700"/>
          <p14:tracePt t="204368" x="7480300" y="4965700"/>
          <p14:tracePt t="204384" x="7505700" y="4965700"/>
          <p14:tracePt t="204401" x="7543800" y="4965700"/>
          <p14:tracePt t="204418" x="7575550" y="4965700"/>
          <p14:tracePt t="204434" x="7613650" y="4965700"/>
          <p14:tracePt t="204451" x="7651750" y="4965700"/>
          <p14:tracePt t="204468" x="7702550" y="4965700"/>
          <p14:tracePt t="204484" x="7753350" y="4965700"/>
          <p14:tracePt t="204501" x="7829550" y="4965700"/>
          <p14:tracePt t="204518" x="7886700" y="4965700"/>
          <p14:tracePt t="204534" x="7931150" y="4965700"/>
          <p14:tracePt t="204551" x="7975600" y="4965700"/>
          <p14:tracePt t="204568" x="8001000" y="4965700"/>
          <p14:tracePt t="204584" x="8020050" y="4965700"/>
          <p14:tracePt t="204601" x="8032750" y="4965700"/>
          <p14:tracePt t="204618" x="8051800" y="4965700"/>
          <p14:tracePt t="204625" x="8058150" y="4965700"/>
          <p14:tracePt t="204634" x="8070850" y="4965700"/>
          <p14:tracePt t="204651" x="8102600" y="4965700"/>
          <p14:tracePt t="204669" x="8140700" y="4965700"/>
          <p14:tracePt t="204685" x="8178800" y="4959350"/>
          <p14:tracePt t="204701" x="8216900" y="4959350"/>
          <p14:tracePt t="204718" x="8274050" y="4959350"/>
          <p14:tracePt t="204735" x="8305800" y="4959350"/>
          <p14:tracePt t="204751" x="8350250" y="4953000"/>
          <p14:tracePt t="204768" x="8375650" y="4953000"/>
          <p14:tracePt t="204784" x="8413750" y="4946650"/>
          <p14:tracePt t="204801" x="8445500" y="4933950"/>
          <p14:tracePt t="204818" x="8458200" y="4933950"/>
          <p14:tracePt t="204835" x="8483600" y="4927600"/>
          <p14:tracePt t="204851" x="8502650" y="4927600"/>
          <p14:tracePt t="204868" x="8521700" y="4921250"/>
          <p14:tracePt t="204884" x="8534400" y="4914900"/>
          <p14:tracePt t="204901" x="8559800" y="4908550"/>
          <p14:tracePt t="204918" x="8585200" y="4902200"/>
          <p14:tracePt t="204935" x="8616950" y="4889500"/>
          <p14:tracePt t="204951" x="8642350" y="4889500"/>
          <p14:tracePt t="204968" x="8680450" y="4889500"/>
          <p14:tracePt t="204984" x="8718550" y="4870450"/>
          <p14:tracePt t="205001" x="8775700" y="4870450"/>
          <p14:tracePt t="205018" x="8807450" y="4864100"/>
          <p14:tracePt t="205035" x="8845550" y="4851400"/>
          <p14:tracePt t="205051" x="8877300" y="4838700"/>
          <p14:tracePt t="205068" x="8921750" y="4819650"/>
          <p14:tracePt t="205085" x="8947150" y="4806950"/>
          <p14:tracePt t="205101" x="8959850" y="4800600"/>
          <p14:tracePt t="205135" x="8966200" y="4800600"/>
          <p14:tracePt t="205367" x="8966200" y="4794250"/>
          <p14:tracePt t="205374" x="8966200" y="4787900"/>
          <p14:tracePt t="205383" x="8966200" y="4775200"/>
          <p14:tracePt t="205391" x="8928100" y="4756150"/>
          <p14:tracePt t="205408" x="8864600" y="4743450"/>
          <p14:tracePt t="205424" x="8782050" y="4730750"/>
          <p14:tracePt t="205441" x="8724900" y="4718050"/>
          <p14:tracePt t="205458" x="8648700" y="4711700"/>
          <p14:tracePt t="205475" x="8597900" y="4699000"/>
          <p14:tracePt t="205491" x="8559800" y="4699000"/>
          <p14:tracePt t="205508" x="8534400" y="4699000"/>
          <p14:tracePt t="205527" x="8528050" y="4699000"/>
          <p14:tracePt t="205606" x="8521700" y="4699000"/>
          <p14:tracePt t="205695" x="8515350" y="4699000"/>
          <p14:tracePt t="205718" x="8509000" y="4699000"/>
          <p14:tracePt t="205737" x="8502650" y="4699000"/>
          <p14:tracePt t="205746" x="8489950" y="4699000"/>
          <p14:tracePt t="205752" x="8458200" y="4699000"/>
          <p14:tracePt t="205761" x="8439150" y="4699000"/>
          <p14:tracePt t="205774" x="8375650" y="4699000"/>
          <p14:tracePt t="205791" x="8267700" y="4686300"/>
          <p14:tracePt t="205808" x="8115300" y="4648200"/>
          <p14:tracePt t="205825" x="7962900" y="4610100"/>
          <p14:tracePt t="205841" x="7791450" y="4584700"/>
          <p14:tracePt t="205858" x="7702550" y="4565650"/>
          <p14:tracePt t="205875" x="7689850" y="4565650"/>
          <p14:tracePt t="205892" x="7677150" y="4565650"/>
          <p14:tracePt t="205945" x="7670800" y="4565650"/>
          <p14:tracePt t="205950" x="7664450" y="4565650"/>
          <p14:tracePt t="205960" x="7645400" y="4565650"/>
          <p14:tracePt t="205975" x="7626350" y="4565650"/>
          <p14:tracePt t="205992" x="7600950" y="4565650"/>
          <p14:tracePt t="206008" x="7575550" y="4565650"/>
          <p14:tracePt t="206025" x="7556500" y="4565650"/>
          <p14:tracePt t="206042" x="7531100" y="4578350"/>
          <p14:tracePt t="206058" x="7518400" y="4578350"/>
          <p14:tracePt t="206075" x="7499350" y="4591050"/>
          <p14:tracePt t="206092" x="7493000" y="4591050"/>
          <p14:tracePt t="206108" x="7467600" y="4591050"/>
          <p14:tracePt t="206127" x="7397750" y="4616450"/>
          <p14:tracePt t="206135" x="7378700" y="4622800"/>
          <p14:tracePt t="206141" x="7366000" y="4622800"/>
          <p14:tracePt t="206158" x="7321550" y="4635500"/>
          <p14:tracePt t="206175" x="7302500" y="4641850"/>
          <p14:tracePt t="206192" x="7277100" y="4654550"/>
          <p14:tracePt t="206208" x="7258050" y="4660900"/>
          <p14:tracePt t="206225" x="7245350" y="4660900"/>
          <p14:tracePt t="206242" x="7239000" y="4660900"/>
          <p14:tracePt t="206258" x="7232650" y="4660900"/>
          <p14:tracePt t="206275" x="7226300" y="4660900"/>
          <p14:tracePt t="206309" x="7219950" y="4660900"/>
          <p14:tracePt t="206325" x="7213600" y="4660900"/>
          <p14:tracePt t="206342" x="7194550" y="4660900"/>
          <p14:tracePt t="206359" x="7169150" y="4660900"/>
          <p14:tracePt t="206375" x="7156450" y="4660900"/>
          <p14:tracePt t="206392" x="7137400" y="4660900"/>
          <p14:tracePt t="206409" x="7105650" y="4660900"/>
          <p14:tracePt t="206426" x="7061200" y="4660900"/>
          <p14:tracePt t="206442" x="7048500" y="4660900"/>
          <p14:tracePt t="206505" x="7042150" y="4667250"/>
          <p14:tracePt t="206513" x="7042150" y="4673600"/>
          <p14:tracePt t="206537" x="7042150" y="4679950"/>
          <p14:tracePt t="206562" x="7042150" y="4692650"/>
          <p14:tracePt t="206585" x="7029450" y="4692650"/>
          <p14:tracePt t="206590" x="7023100" y="4699000"/>
          <p14:tracePt t="206601" x="7010400" y="4699000"/>
          <p14:tracePt t="206609" x="7004050" y="4699000"/>
          <p14:tracePt t="206626" x="6965950" y="4705350"/>
          <p14:tracePt t="206634" x="6934200" y="4705350"/>
          <p14:tracePt t="206642" x="6889750" y="4711700"/>
          <p14:tracePt t="206659" x="6781800" y="4711700"/>
          <p14:tracePt t="206676" x="6667500" y="4711700"/>
          <p14:tracePt t="206692" x="6521450" y="4711700"/>
          <p14:tracePt t="206709" x="6369050" y="4711700"/>
          <p14:tracePt t="206727" x="6096000" y="4711700"/>
          <p14:tracePt t="206742" x="5918200" y="4711700"/>
          <p14:tracePt t="206759" x="5791200" y="4711700"/>
          <p14:tracePt t="206776" x="5740400" y="4730750"/>
          <p14:tracePt t="206792" x="5708650" y="4737100"/>
          <p14:tracePt t="206809" x="5702300" y="4756150"/>
          <p14:tracePt t="206825" x="5702300" y="4762500"/>
          <p14:tracePt t="206842" x="5695950" y="4787900"/>
          <p14:tracePt t="206859" x="5683250" y="4800600"/>
          <p14:tracePt t="206876" x="5676900" y="4806950"/>
          <p14:tracePt t="206893" x="5670550" y="4813300"/>
          <p14:tracePt t="206947" x="5664200" y="4826000"/>
          <p14:tracePt t="206953" x="5657850" y="4826000"/>
          <p14:tracePt t="206968" x="5645150" y="4832350"/>
          <p14:tracePt t="206975" x="5638800" y="4832350"/>
          <p14:tracePt t="206992" x="5607050" y="4838700"/>
          <p14:tracePt t="207009" x="5581650" y="4845050"/>
          <p14:tracePt t="207026" x="5543550" y="4864100"/>
          <p14:tracePt t="207043" x="5511800" y="4870450"/>
          <p14:tracePt t="207059" x="5486400" y="4876800"/>
          <p14:tracePt t="207076" x="5461000" y="4883150"/>
          <p14:tracePt t="207092" x="5435600" y="4889500"/>
          <p14:tracePt t="207109" x="5435600" y="4895850"/>
          <p14:tracePt t="207126" x="5422900" y="4902200"/>
          <p14:tracePt t="207142" x="5416550" y="4902200"/>
          <p14:tracePt t="207306" x="5435600" y="4902200"/>
          <p14:tracePt t="207312" x="5480050" y="4902200"/>
          <p14:tracePt t="207319" x="5530850" y="4902200"/>
          <p14:tracePt t="207331" x="5594350" y="4902200"/>
          <p14:tracePt t="207342" x="5746750" y="4902200"/>
          <p14:tracePt t="207359" x="5861050" y="4902200"/>
          <p14:tracePt t="207376" x="5930900" y="4902200"/>
          <p14:tracePt t="207491" x="5949950" y="4902200"/>
          <p14:tracePt t="207506" x="5962650" y="4889500"/>
          <p14:tracePt t="207516" x="5994400" y="4889500"/>
          <p14:tracePt t="207526" x="6026150" y="4883150"/>
          <p14:tracePt t="207543" x="6172200" y="4870450"/>
          <p14:tracePt t="207560" x="6324600" y="4845050"/>
          <p14:tracePt t="207576" x="6457950" y="4845050"/>
          <p14:tracePt t="207593" x="6584950" y="4845050"/>
          <p14:tracePt t="207609" x="6686550" y="4845050"/>
          <p14:tracePt t="207626" x="6788150" y="4845050"/>
          <p14:tracePt t="207643" x="6927850" y="4845050"/>
          <p14:tracePt t="207651" x="7010400" y="4845050"/>
          <p14:tracePt t="207659" x="7105650" y="4845050"/>
          <p14:tracePt t="207676" x="7315200" y="4845050"/>
          <p14:tracePt t="207693" x="7505700" y="4845050"/>
          <p14:tracePt t="207710" x="7645400" y="4845050"/>
          <p14:tracePt t="207726" x="7689850" y="4838700"/>
          <p14:tracePt t="207959" x="7696200" y="4838700"/>
          <p14:tracePt t="207969" x="7702550" y="4838700"/>
          <p14:tracePt t="207976" x="7708900" y="4838700"/>
          <p14:tracePt t="207985" x="7727950" y="4838700"/>
          <p14:tracePt t="208000" x="7753350" y="4838700"/>
          <p14:tracePt t="208017" x="7791450" y="4838700"/>
          <p14:tracePt t="208033" x="7816850" y="4838700"/>
          <p14:tracePt t="208050" x="7848600" y="4838700"/>
          <p14:tracePt t="208067" x="7867650" y="4838700"/>
          <p14:tracePt t="208084" x="7886700" y="4838700"/>
          <p14:tracePt t="208100" x="7899400" y="4838700"/>
          <p14:tracePt t="208134" x="7912100" y="4838700"/>
          <p14:tracePt t="208171" x="7918450" y="4832350"/>
          <p14:tracePt t="208266" x="7924800" y="4832350"/>
          <p14:tracePt t="208282" x="7931150" y="4832350"/>
          <p14:tracePt t="208290" x="7937500" y="4832350"/>
          <p14:tracePt t="208300" x="7950200" y="4832350"/>
          <p14:tracePt t="208317" x="7962900" y="4832350"/>
          <p14:tracePt t="208334" x="7969250" y="4832350"/>
          <p14:tracePt t="208450" x="7975600" y="4832350"/>
          <p14:tracePt t="208498" x="7975600" y="4838700"/>
          <p14:tracePt t="208505" x="7924800" y="4845050"/>
          <p14:tracePt t="208514" x="7829550" y="4845050"/>
          <p14:tracePt t="208524" x="7702550" y="4845050"/>
          <p14:tracePt t="208534" x="7550150" y="4845050"/>
          <p14:tracePt t="208551" x="6940550" y="4845050"/>
          <p14:tracePt t="208567" x="6591300" y="4845050"/>
          <p14:tracePt t="208584" x="6426200" y="4845050"/>
          <p14:tracePt t="208601" x="6369050" y="4845050"/>
          <p14:tracePt t="208617" x="6362700" y="4845050"/>
          <p14:tracePt t="208659" x="6356350" y="4845050"/>
          <p14:tracePt t="208667" x="6337300" y="4845050"/>
          <p14:tracePt t="208684" x="6311900" y="4845050"/>
          <p14:tracePt t="208701" x="6286500" y="4845050"/>
          <p14:tracePt t="208717" x="6273800" y="4845050"/>
          <p14:tracePt t="208734" x="6261100" y="4845050"/>
          <p14:tracePt t="208751" x="6223000" y="4845050"/>
          <p14:tracePt t="208767" x="6178550" y="4845050"/>
          <p14:tracePt t="208784" x="6115050" y="4845050"/>
          <p14:tracePt t="208801" x="6019800" y="4845050"/>
          <p14:tracePt t="208817" x="5930900" y="4845050"/>
          <p14:tracePt t="208834" x="5873750" y="4845050"/>
          <p14:tracePt t="208851" x="5861050" y="4851400"/>
          <p14:tracePt t="209097" x="5892800" y="4851400"/>
          <p14:tracePt t="209105" x="5937250" y="4851400"/>
          <p14:tracePt t="209112" x="6000750" y="4851400"/>
          <p14:tracePt t="209120" x="6051550" y="4851400"/>
          <p14:tracePt t="209137" x="6210300" y="4851400"/>
          <p14:tracePt t="209154" x="6362700" y="4851400"/>
          <p14:tracePt t="209171" x="6457950" y="4851400"/>
          <p14:tracePt t="209187" x="6508750" y="4851400"/>
          <p14:tracePt t="209499" x="6515100" y="4851400"/>
          <p14:tracePt t="209504" x="6546850" y="4857750"/>
          <p14:tracePt t="209513" x="6610350" y="4864100"/>
          <p14:tracePt t="209523" x="6673850" y="4883150"/>
          <p14:tracePt t="209540" x="6832600" y="4902200"/>
          <p14:tracePt t="209557" x="7035800" y="4914900"/>
          <p14:tracePt t="209573" x="7162800" y="4914900"/>
          <p14:tracePt t="209590" x="7213600" y="4914900"/>
          <p14:tracePt t="209607" x="7226300" y="4914900"/>
          <p14:tracePt t="209944" x="7226300" y="4921250"/>
          <p14:tracePt t="209977" x="7232650" y="4927600"/>
          <p14:tracePt t="209985" x="7245350" y="4933950"/>
          <p14:tracePt t="209993" x="7251700" y="4933950"/>
          <p14:tracePt t="210001" x="7277100" y="4933950"/>
          <p14:tracePt t="210018" x="7353300" y="4946650"/>
          <p14:tracePt t="210035" x="7442200" y="4959350"/>
          <p14:tracePt t="210052" x="7505700" y="4959350"/>
          <p14:tracePt t="210069" x="7537450" y="4959350"/>
          <p14:tracePt t="210085" x="7543800" y="4959350"/>
          <p14:tracePt t="210138" x="7550150" y="4959350"/>
          <p14:tracePt t="210163" x="7556500" y="4959350"/>
          <p14:tracePt t="210188" x="7562850" y="4959350"/>
          <p14:tracePt t="210204" x="7569200" y="4959350"/>
          <p14:tracePt t="210452" x="7575550" y="4959350"/>
          <p14:tracePt t="210457" x="7588250" y="4959350"/>
          <p14:tracePt t="210467" x="7613650" y="4959350"/>
          <p14:tracePt t="210476" x="7645400" y="4959350"/>
          <p14:tracePt t="210493" x="7759700" y="4965700"/>
          <p14:tracePt t="210509" x="7912100" y="4965700"/>
          <p14:tracePt t="210526" x="8121650" y="4965700"/>
          <p14:tracePt t="210543" x="8286750" y="4965700"/>
          <p14:tracePt t="210561" x="8413750" y="4940300"/>
          <p14:tracePt t="210576" x="8426450" y="4940300"/>
          <p14:tracePt t="210619" x="8432800" y="4940300"/>
          <p14:tracePt t="210633" x="8445500" y="4940300"/>
          <p14:tracePt t="210644" x="8451850" y="4940300"/>
          <p14:tracePt t="210659" x="8483600" y="4940300"/>
          <p14:tracePt t="210676" x="8528050" y="4940300"/>
          <p14:tracePt t="210693" x="8566150" y="4940300"/>
          <p14:tracePt t="210709" x="8610600" y="4940300"/>
          <p14:tracePt t="210726" x="8655050" y="4940300"/>
          <p14:tracePt t="210731" x="8674100" y="4940300"/>
          <p14:tracePt t="210743" x="8680450" y="4940300"/>
          <p14:tracePt t="210759" x="8699500" y="4940300"/>
          <p14:tracePt t="210836" x="8712200" y="4940300"/>
          <p14:tracePt t="210847" x="8718550" y="4940300"/>
          <p14:tracePt t="210851" x="8724900" y="4940300"/>
          <p14:tracePt t="210859" x="8737600" y="4940300"/>
          <p14:tracePt t="210876" x="8775700" y="4940300"/>
          <p14:tracePt t="210893" x="8820150" y="4940300"/>
          <p14:tracePt t="210909" x="8845550" y="4940300"/>
          <p14:tracePt t="210926" x="8864600" y="4940300"/>
          <p14:tracePt t="211092" x="8870950" y="4940300"/>
          <p14:tracePt t="211105" x="8877300" y="4933950"/>
          <p14:tracePt t="211121" x="8877300" y="4927600"/>
          <p14:tracePt t="211796" x="8864600" y="4927600"/>
          <p14:tracePt t="211817" x="8845550" y="4927600"/>
          <p14:tracePt t="211825" x="8839200" y="4927600"/>
          <p14:tracePt t="211835" x="8820150" y="4927600"/>
          <p14:tracePt t="211849" x="8782050" y="4927600"/>
          <p14:tracePt t="211866" x="8724900" y="4933950"/>
          <p14:tracePt t="211883" x="8661400" y="4933950"/>
          <p14:tracePt t="211900" x="8553450" y="4940300"/>
          <p14:tracePt t="211916" x="8420100" y="4959350"/>
          <p14:tracePt t="211933" x="8293100" y="4972050"/>
          <p14:tracePt t="211950" x="8210550" y="4997450"/>
          <p14:tracePt t="211966" x="8166100" y="5010150"/>
          <p14:tracePt t="211983" x="8159750" y="5010150"/>
          <p14:tracePt t="212050" x="8153400" y="5010150"/>
          <p14:tracePt t="212059" x="8134350" y="5010150"/>
          <p14:tracePt t="212068" x="8128000" y="5010150"/>
          <p14:tracePt t="212083" x="8077200" y="5010150"/>
          <p14:tracePt t="212100" x="7950200" y="5010150"/>
          <p14:tracePt t="212116" x="7651750" y="5010150"/>
          <p14:tracePt t="212133" x="7131050" y="5010150"/>
          <p14:tracePt t="212150" x="6635750" y="5010150"/>
          <p14:tracePt t="212167" x="6375400" y="5010150"/>
          <p14:tracePt t="212183" x="6235700" y="5035550"/>
          <p14:tracePt t="212202" x="6165850" y="5035550"/>
          <p14:tracePt t="212216" x="6146800" y="5035550"/>
          <p14:tracePt t="212233" x="6134100" y="5041900"/>
          <p14:tracePt t="212250" x="6096000" y="5041900"/>
          <p14:tracePt t="212266" x="6038850" y="5041900"/>
          <p14:tracePt t="212283" x="5937250" y="5041900"/>
          <p14:tracePt t="212300" x="5835650" y="5041900"/>
          <p14:tracePt t="212317" x="5759450" y="5041900"/>
          <p14:tracePt t="212333" x="5683250" y="5048250"/>
          <p14:tracePt t="212350" x="5568950" y="5067300"/>
          <p14:tracePt t="212367" x="5410200" y="5092700"/>
          <p14:tracePt t="212385" x="5251450" y="5105400"/>
          <p14:tracePt t="212401" x="5086350" y="5124450"/>
          <p14:tracePt t="212416" x="5060950" y="5130800"/>
          <p14:tracePt t="212516" x="5054600" y="5130800"/>
          <p14:tracePt t="212529" x="5054600" y="5124450"/>
          <p14:tracePt t="212547" x="5054600" y="5118100"/>
          <p14:tracePt t="212555" x="5060950" y="5111750"/>
          <p14:tracePt t="212579" x="5080000" y="5105400"/>
          <p14:tracePt t="212587" x="5086350" y="5105400"/>
          <p14:tracePt t="212600" x="5105400" y="5092700"/>
          <p14:tracePt t="212617" x="5118100" y="5086350"/>
          <p14:tracePt t="212633" x="5124450" y="5086350"/>
          <p14:tracePt t="212650" x="5137150" y="5073650"/>
          <p14:tracePt t="212667" x="5137150" y="5067300"/>
          <p14:tracePt t="212684" x="5143500" y="5067300"/>
          <p14:tracePt t="212700" x="5156200" y="5060950"/>
          <p14:tracePt t="212717" x="5181600" y="5041900"/>
          <p14:tracePt t="212734" x="5200650" y="5035550"/>
          <p14:tracePt t="212740" x="5207000" y="5035550"/>
          <p14:tracePt t="212750" x="5226050" y="5035550"/>
          <p14:tracePt t="212767" x="5238750" y="5035550"/>
          <p14:tracePt t="212784" x="5270500" y="5029200"/>
          <p14:tracePt t="212803" x="5302250" y="5029200"/>
          <p14:tracePt t="212817" x="5346700" y="5029200"/>
          <p14:tracePt t="212834" x="5403850" y="5029200"/>
          <p14:tracePt t="212851" x="5473700" y="5029200"/>
          <p14:tracePt t="212867" x="5581650" y="5029200"/>
          <p14:tracePt t="212884" x="5708650" y="5029200"/>
          <p14:tracePt t="212900" x="5854700" y="5010150"/>
          <p14:tracePt t="212917" x="5981700" y="4991100"/>
          <p14:tracePt t="212934" x="6121400" y="4972050"/>
          <p14:tracePt t="212950" x="6248400" y="4965700"/>
          <p14:tracePt t="212967" x="6337300" y="4959350"/>
          <p14:tracePt t="212984" x="6350000" y="4959350"/>
          <p14:tracePt t="213245" x="6381750" y="4959350"/>
          <p14:tracePt t="213250" x="6432550" y="4959350"/>
          <p14:tracePt t="213261" x="6477000" y="4965700"/>
          <p14:tracePt t="213269" x="6565900" y="4984750"/>
          <p14:tracePt t="213285" x="6743700" y="4984750"/>
          <p14:tracePt t="213302" x="6965950" y="4984750"/>
          <p14:tracePt t="213319" x="7213600" y="4984750"/>
          <p14:tracePt t="213335" x="7410450" y="4984750"/>
          <p14:tracePt t="213354" x="7600950" y="4959350"/>
          <p14:tracePt t="213369" x="7639050" y="4940300"/>
          <p14:tracePt t="213386" x="7664450" y="4933950"/>
          <p14:tracePt t="213402" x="7683500" y="4933950"/>
          <p14:tracePt t="213419" x="7715250" y="4933950"/>
          <p14:tracePt t="213436" x="7759700" y="4933950"/>
          <p14:tracePt t="213452" x="7785100" y="4933950"/>
          <p14:tracePt t="213469" x="7810500" y="4933950"/>
          <p14:tracePt t="213589" x="7810500" y="4940300"/>
          <p14:tracePt t="213645" x="7810500" y="4953000"/>
          <p14:tracePt t="213692" x="7810500" y="4959350"/>
          <p14:tracePt t="213707" x="7804150" y="4959350"/>
          <p14:tracePt t="213714" x="7791450" y="4959350"/>
          <p14:tracePt t="213726" x="7772400" y="4959350"/>
          <p14:tracePt t="213736" x="7740650" y="4959350"/>
          <p14:tracePt t="213755" x="7664450" y="4959350"/>
          <p14:tracePt t="213769" x="7645400" y="4959350"/>
          <p14:tracePt t="213970" x="7658100" y="4959350"/>
          <p14:tracePt t="213980" x="7689850" y="4959350"/>
          <p14:tracePt t="213986" x="7721600" y="4959350"/>
          <p14:tracePt t="213995" x="7778750" y="4959350"/>
          <p14:tracePt t="214010" x="7912100" y="4959350"/>
          <p14:tracePt t="214027" x="8051800" y="4959350"/>
          <p14:tracePt t="214044" x="8159750" y="4959350"/>
          <p14:tracePt t="214061" x="8248650" y="4959350"/>
          <p14:tracePt t="214077" x="8362950" y="4959350"/>
          <p14:tracePt t="214094" x="8489950" y="4959350"/>
          <p14:tracePt t="214111" x="8585200" y="4959350"/>
          <p14:tracePt t="214128" x="8674100" y="4959350"/>
          <p14:tracePt t="214144" x="8724900" y="4959350"/>
          <p14:tracePt t="214161" x="8750300" y="4953000"/>
          <p14:tracePt t="214177" x="8756650" y="4953000"/>
          <p14:tracePt t="214246" x="8763000" y="4953000"/>
          <p14:tracePt t="214262" x="8769350" y="4946650"/>
          <p14:tracePt t="214270" x="8782050" y="4946650"/>
          <p14:tracePt t="214278" x="8794750" y="4946650"/>
          <p14:tracePt t="214294" x="8851900" y="4946650"/>
          <p14:tracePt t="214311" x="8928100" y="4946650"/>
          <p14:tracePt t="214328" x="9042400" y="4946650"/>
          <p14:tracePt t="214345" x="9131300" y="4946650"/>
          <p14:tracePt t="214361" x="9156700" y="4946650"/>
          <p14:tracePt t="214389" x="9163050" y="4940300"/>
          <p14:tracePt t="214402" x="9163050" y="4933950"/>
          <p14:tracePt t="214411" x="9163050" y="4927600"/>
          <p14:tracePt t="214428" x="9156700" y="4927600"/>
          <p14:tracePt t="214454" x="9150350" y="4927600"/>
          <p14:tracePt t="214557" x="9144000" y="4927600"/>
          <p14:tracePt t="214564" x="9137650" y="4927600"/>
          <p14:tracePt t="214578" x="9124950" y="4927600"/>
          <p14:tracePt t="214594" x="9099550" y="4927600"/>
          <p14:tracePt t="214611" x="9042400" y="4927600"/>
          <p14:tracePt t="214628" x="9010650" y="4927600"/>
          <p14:tracePt t="214645" x="8985250" y="4927600"/>
          <p14:tracePt t="214661" x="8978900" y="4927600"/>
          <p14:tracePt t="214678" x="8972550" y="4927600"/>
          <p14:tracePt t="214695" x="8966200" y="4927600"/>
          <p14:tracePt t="214728" x="8959850" y="4927600"/>
          <p14:tracePt t="215269" x="8934450" y="4927600"/>
          <p14:tracePt t="215275" x="8921750" y="4927600"/>
          <p14:tracePt t="215286" x="8909050" y="4927600"/>
          <p14:tracePt t="215302" x="8890000" y="4927600"/>
          <p14:tracePt t="215310" x="8883650" y="4921250"/>
          <p14:tracePt t="216902" x="8864600" y="4921250"/>
          <p14:tracePt t="216910" x="8845550" y="4921250"/>
          <p14:tracePt t="216917" x="8826500" y="4921250"/>
          <p14:tracePt t="216934" x="8807450" y="4921250"/>
          <p14:tracePt t="216951" x="8788400" y="4921250"/>
          <p14:tracePt t="216967" x="8763000" y="4921250"/>
          <p14:tracePt t="216984" x="8731250" y="4921250"/>
          <p14:tracePt t="217000" x="8712200" y="4921250"/>
          <p14:tracePt t="217017" x="8705850" y="4921250"/>
          <p14:tracePt t="217188" x="8686800" y="4921250"/>
          <p14:tracePt t="217199" x="8674100" y="4933950"/>
          <p14:tracePt t="217206" x="8661400" y="4933950"/>
          <p14:tracePt t="217211" x="8642350" y="4940300"/>
          <p14:tracePt t="217223" x="8616950" y="4940300"/>
          <p14:tracePt t="217240" x="8553450" y="4940300"/>
          <p14:tracePt t="217257" x="8477250" y="4940300"/>
          <p14:tracePt t="217273" x="8369300" y="4940300"/>
          <p14:tracePt t="217279" x="8324850" y="4940300"/>
          <p14:tracePt t="217290" x="8261350" y="4927600"/>
          <p14:tracePt t="217307" x="8159750" y="4914900"/>
          <p14:tracePt t="217323" x="8115300" y="4895850"/>
          <p14:tracePt t="217340" x="8096250" y="4889500"/>
          <p14:tracePt t="217997" x="8089900" y="4889500"/>
          <p14:tracePt t="218004" x="8070850" y="4889500"/>
          <p14:tracePt t="218021" x="8051800" y="4895850"/>
          <p14:tracePt t="218037" x="8045450" y="4902200"/>
          <p14:tracePt t="218046" x="8039100" y="4902200"/>
          <p14:tracePt t="218062" x="8032750" y="4908550"/>
          <p14:tracePt t="218189" x="8026400" y="4914900"/>
          <p14:tracePt t="218223" x="8020050" y="4914900"/>
          <p14:tracePt t="218236" x="8007350" y="4914900"/>
          <p14:tracePt t="218244" x="7994650" y="4914900"/>
          <p14:tracePt t="218254" x="7981950" y="4914900"/>
          <p14:tracePt t="218271" x="7950200" y="4914900"/>
          <p14:tracePt t="218287" x="7937500" y="4914900"/>
          <p14:tracePt t="218294" x="7931150" y="4914900"/>
          <p14:tracePt t="218304" x="7924800" y="4914900"/>
          <p14:tracePt t="218321" x="7918450" y="4914900"/>
          <p14:tracePt t="218338" x="7905750" y="4914900"/>
          <p14:tracePt t="218354" x="7893050" y="4914900"/>
          <p14:tracePt t="218371" x="7867650" y="4914900"/>
          <p14:tracePt t="218387" x="7823200" y="4914900"/>
          <p14:tracePt t="218404" x="7816850" y="4914900"/>
          <p14:tracePt t="218421" x="7810500" y="4914900"/>
          <p14:tracePt t="218438" x="7797800" y="4914900"/>
          <p14:tracePt t="218454" x="7785100" y="4914900"/>
          <p14:tracePt t="218471" x="7766050" y="4914900"/>
          <p14:tracePt t="218488" x="7747000" y="4914900"/>
          <p14:tracePt t="218504" x="7740650" y="4914900"/>
          <p14:tracePt t="218521" x="7727950" y="4914900"/>
          <p14:tracePt t="218545" x="7721600" y="4914900"/>
          <p14:tracePt t="218560" x="7715250" y="4914900"/>
          <p14:tracePt t="218572" x="7696200" y="4914900"/>
          <p14:tracePt t="218588" x="7658100" y="4914900"/>
          <p14:tracePt t="218604" x="7620000" y="4914900"/>
          <p14:tracePt t="218621" x="7581900" y="4914900"/>
          <p14:tracePt t="218638" x="7543800" y="4908550"/>
          <p14:tracePt t="218654" x="7505700" y="4895850"/>
          <p14:tracePt t="218671" x="7473950" y="4895850"/>
          <p14:tracePt t="218688" x="7461250" y="4889500"/>
          <p14:tracePt t="218704" x="7448550" y="4889500"/>
          <p14:tracePt t="218721" x="7442200" y="4883150"/>
          <p14:tracePt t="218755" x="7442200" y="4870450"/>
          <p14:tracePt t="218771" x="7454900" y="4851400"/>
          <p14:tracePt t="218788" x="7467600" y="4838700"/>
          <p14:tracePt t="218805" x="7473950" y="4826000"/>
          <p14:tracePt t="218822" x="7473950" y="4819650"/>
          <p14:tracePt t="218838" x="7473950" y="4794250"/>
          <p14:tracePt t="218854" x="7473950" y="4756150"/>
          <p14:tracePt t="218871" x="7473950" y="4705350"/>
          <p14:tracePt t="218888" x="7454900" y="4648200"/>
          <p14:tracePt t="218905" x="7429500" y="4616450"/>
          <p14:tracePt t="218921" x="7429500" y="4597400"/>
          <p14:tracePt t="218938" x="7429500" y="4591050"/>
          <p14:tracePt t="218956" x="7429500" y="4578350"/>
          <p14:tracePt t="218973" x="7442200" y="4565650"/>
          <p14:tracePt t="218988" x="7467600" y="4552950"/>
          <p14:tracePt t="219004" x="7486650" y="4546600"/>
          <p14:tracePt t="219021" x="7512050" y="4540250"/>
          <p14:tracePt t="219038" x="7518400" y="4533900"/>
          <p14:tracePt t="219055" x="7531100" y="4533900"/>
          <p14:tracePt t="219071" x="7556500" y="4533900"/>
          <p14:tracePt t="219088" x="7569200" y="4527550"/>
          <p14:tracePt t="219639" x="7594600" y="4521200"/>
          <p14:tracePt t="219646" x="7620000" y="4508500"/>
          <p14:tracePt t="219654" x="7645400" y="4502150"/>
          <p14:tracePt t="219664" x="7658100" y="4495800"/>
          <p14:tracePt t="219681" x="7689850" y="4489450"/>
          <p14:tracePt t="219697" x="7721600" y="4476750"/>
          <p14:tracePt t="219714" x="7772400" y="4464050"/>
          <p14:tracePt t="219731" x="7804150" y="4464050"/>
          <p14:tracePt t="219747" x="7835900" y="4451350"/>
          <p14:tracePt t="219764" x="7848600" y="4451350"/>
          <p14:tracePt t="219981" x="7848600" y="4445000"/>
          <p14:tracePt t="219989" x="7829550" y="4445000"/>
          <p14:tracePt t="219997" x="7804150" y="4445000"/>
          <p14:tracePt t="220014" x="7759700" y="4438650"/>
          <p14:tracePt t="220031" x="7734300" y="4438650"/>
          <p14:tracePt t="220048" x="7727950" y="4438650"/>
          <p14:tracePt t="220105" x="7721600" y="4438650"/>
          <p14:tracePt t="220120" x="7708900" y="4438650"/>
          <p14:tracePt t="220128" x="7696200" y="4438650"/>
          <p14:tracePt t="220137" x="7683500" y="4438650"/>
          <p14:tracePt t="220148" x="7639050" y="4438650"/>
          <p14:tracePt t="220164" x="7581900" y="4438650"/>
          <p14:tracePt t="220181" x="7505700" y="4438650"/>
          <p14:tracePt t="220197" x="7442200" y="4438650"/>
          <p14:tracePt t="220214" x="7397750" y="4438650"/>
          <p14:tracePt t="220231" x="7372350" y="4438650"/>
          <p14:tracePt t="220248" x="7359650" y="4438650"/>
          <p14:tracePt t="220448" x="7353300" y="4438650"/>
          <p14:tracePt t="220488" x="7346950" y="4438650"/>
          <p14:tracePt t="220501" x="7340600" y="4438650"/>
          <p14:tracePt t="220520" x="7334250" y="4438650"/>
          <p14:tracePt t="220528" x="7327900" y="4438650"/>
          <p14:tracePt t="220559" x="7315200" y="4438650"/>
          <p14:tracePt t="220565" x="7308850" y="4438650"/>
          <p14:tracePt t="220581" x="7302500" y="4438650"/>
          <p14:tracePt t="220590" x="7296150" y="4438650"/>
          <p14:tracePt t="220606" x="7264400" y="4445000"/>
          <p14:tracePt t="220622" x="7232650" y="4445000"/>
          <p14:tracePt t="220639" x="7207250" y="4445000"/>
          <p14:tracePt t="220656" x="7194550" y="4445000"/>
          <p14:tracePt t="220673" x="7181850" y="4445000"/>
          <p14:tracePt t="220816" x="7194550" y="4445000"/>
          <p14:tracePt t="220841" x="7200900" y="4445000"/>
          <p14:tracePt t="220848" x="7207250" y="4445000"/>
          <p14:tracePt t="220856" x="7213600" y="4445000"/>
          <p14:tracePt t="220873" x="7226300" y="4445000"/>
          <p14:tracePt t="220889" x="7258050" y="4445000"/>
          <p14:tracePt t="220906" x="7277100" y="4445000"/>
          <p14:tracePt t="220923" x="7302500" y="4451350"/>
          <p14:tracePt t="220940" x="7334250" y="4451350"/>
          <p14:tracePt t="220957" x="7385050" y="4451350"/>
          <p14:tracePt t="220973" x="7435850" y="4457700"/>
          <p14:tracePt t="220989" x="7467600" y="4457700"/>
          <p14:tracePt t="221006" x="7505700" y="4457700"/>
          <p14:tracePt t="221023" x="7537450" y="4457700"/>
          <p14:tracePt t="221040" x="7556500" y="4457700"/>
          <p14:tracePt t="221057" x="7581900" y="4457700"/>
          <p14:tracePt t="221073" x="7613650" y="4464050"/>
          <p14:tracePt t="221090" x="7639050" y="4470400"/>
          <p14:tracePt t="221106" x="7670800" y="4476750"/>
          <p14:tracePt t="221123" x="7715250" y="4483100"/>
          <p14:tracePt t="221142" x="7747000" y="4483100"/>
          <p14:tracePt t="221157" x="7759700" y="4483100"/>
          <p14:tracePt t="221173" x="7785100" y="4483100"/>
          <p14:tracePt t="221190" x="7804150" y="4489450"/>
          <p14:tracePt t="221207" x="7829550" y="4489450"/>
          <p14:tracePt t="221223" x="7861300" y="4502150"/>
          <p14:tracePt t="221240" x="7886700" y="4502150"/>
          <p14:tracePt t="221256" x="7918450" y="4502150"/>
          <p14:tracePt t="221273" x="7969250" y="4502150"/>
          <p14:tracePt t="221290" x="8001000" y="4502150"/>
          <p14:tracePt t="221307" x="8045450" y="4502150"/>
          <p14:tracePt t="221323" x="8083550" y="4502150"/>
          <p14:tracePt t="221341" x="8121650" y="4502150"/>
          <p14:tracePt t="221347" x="8147050" y="4502150"/>
          <p14:tracePt t="221356" x="8191500" y="4502150"/>
          <p14:tracePt t="221373" x="8229600" y="4502150"/>
          <p14:tracePt t="221390" x="8255000" y="4502150"/>
          <p14:tracePt t="221407" x="8274050" y="4502150"/>
          <p14:tracePt t="221423" x="8286750" y="4502150"/>
          <p14:tracePt t="221440" x="8312150" y="4502150"/>
          <p14:tracePt t="221457" x="8337550" y="4508500"/>
          <p14:tracePt t="221474" x="8369300" y="4508500"/>
          <p14:tracePt t="221490" x="8401050" y="4508500"/>
          <p14:tracePt t="221507" x="8426450" y="4508500"/>
          <p14:tracePt t="221524" x="8451850" y="4508500"/>
          <p14:tracePt t="221541" x="8496300" y="4508500"/>
          <p14:tracePt t="221558" x="8515350" y="4508500"/>
          <p14:tracePt t="221573" x="8553450" y="4508500"/>
          <p14:tracePt t="221590" x="8578850" y="4508500"/>
          <p14:tracePt t="221607" x="8604250" y="4514850"/>
          <p14:tracePt t="221624" x="8629650" y="4514850"/>
          <p14:tracePt t="221640" x="8655050" y="4514850"/>
          <p14:tracePt t="221657" x="8661400" y="4514850"/>
          <p14:tracePt t="221674" x="8667750" y="4514850"/>
          <p14:tracePt t="221690" x="8680450" y="4514850"/>
          <p14:tracePt t="221707" x="8699500" y="4514850"/>
          <p14:tracePt t="221724" x="8731250" y="4514850"/>
          <p14:tracePt t="221741" x="8763000" y="4508500"/>
          <p14:tracePt t="221757" x="8788400" y="4502150"/>
          <p14:tracePt t="221773" x="8807450" y="4502150"/>
          <p14:tracePt t="221790" x="8832850" y="4495800"/>
          <p14:tracePt t="221807" x="8864600" y="4495800"/>
          <p14:tracePt t="221824" x="8890000" y="4495800"/>
          <p14:tracePt t="221840" x="8921750" y="4495800"/>
          <p14:tracePt t="221857" x="8959850" y="4495800"/>
          <p14:tracePt t="221874" x="8991600" y="4495800"/>
          <p14:tracePt t="221891" x="9017000" y="4495800"/>
          <p14:tracePt t="221907" x="9042400" y="4495800"/>
          <p14:tracePt t="221926" x="9118600" y="4495800"/>
          <p14:tracePt t="221942" x="9150350" y="4489450"/>
          <p14:tracePt t="221957" x="9175750" y="4489450"/>
          <p14:tracePt t="221974" x="9207500" y="4476750"/>
          <p14:tracePt t="222105" x="9220200" y="4470400"/>
          <p14:tracePt t="222128" x="9220200" y="4464050"/>
          <p14:tracePt t="222143" x="9226550" y="4464050"/>
          <p14:tracePt t="222150" x="9232900" y="4457700"/>
          <p14:tracePt t="222182" x="9239250" y="4451350"/>
          <p14:tracePt t="222201" x="9251950" y="4451350"/>
          <p14:tracePt t="222215" x="9264650" y="4445000"/>
          <p14:tracePt t="222222" x="9271000" y="4445000"/>
          <p14:tracePt t="222231" x="9283700" y="4438650"/>
          <p14:tracePt t="222240" x="9302750" y="4438650"/>
          <p14:tracePt t="222258" x="9334500" y="4419600"/>
          <p14:tracePt t="222274" x="9359900" y="4413250"/>
          <p14:tracePt t="222291" x="9378950" y="4394200"/>
          <p14:tracePt t="222308" x="9385300" y="4394200"/>
          <p14:tracePt t="222641" x="9385300" y="4381500"/>
          <p14:tracePt t="222655" x="9385300" y="4375150"/>
          <p14:tracePt t="222681" x="9378950" y="4368800"/>
          <p14:tracePt t="222689" x="9378950" y="4362450"/>
          <p14:tracePt t="222698" x="9372600" y="4362450"/>
          <p14:tracePt t="222715" x="9359900" y="4349750"/>
          <p14:tracePt t="222731" x="9359900" y="4343400"/>
          <p14:tracePt t="222883" x="9359900" y="4337050"/>
          <p14:tracePt t="222888" x="9359900" y="4330700"/>
          <p14:tracePt t="222904" x="9359900" y="4324350"/>
          <p14:tracePt t="222986" x="9353550" y="4324350"/>
          <p14:tracePt t="222991" x="9347200" y="4324350"/>
          <p14:tracePt t="223022" x="9340850" y="4324350"/>
          <p14:tracePt t="223135" x="9321800" y="4318000"/>
          <p14:tracePt t="223167" x="9315450" y="4318000"/>
          <p14:tracePt t="223176" x="9302750" y="4318000"/>
          <p14:tracePt t="223192" x="9296400" y="4318000"/>
          <p14:tracePt t="223199" x="9290050" y="4318000"/>
          <p14:tracePt t="223215" x="9277350" y="4311650"/>
          <p14:tracePt t="223232" x="9264650" y="4305300"/>
          <p14:tracePt t="223248" x="9258300" y="4292600"/>
          <p14:tracePt t="223265" x="9251950" y="4292600"/>
          <p14:tracePt t="223282" x="9245600" y="4286250"/>
          <p14:tracePt t="223369" x="9226550" y="4279900"/>
          <p14:tracePt t="223378" x="9220200" y="4279900"/>
          <p14:tracePt t="223401" x="9207500" y="4279900"/>
          <p14:tracePt t="223406" x="9201150" y="4279900"/>
          <p14:tracePt t="223415" x="9201150" y="4273550"/>
          <p14:tracePt t="223432" x="9182100" y="4273550"/>
          <p14:tracePt t="223449" x="9150350" y="4273550"/>
          <p14:tracePt t="223466" x="9074150" y="4273550"/>
          <p14:tracePt t="223483" x="8959850" y="4273550"/>
          <p14:tracePt t="223499" x="8832850" y="4273550"/>
          <p14:tracePt t="223516" x="8674100" y="4273550"/>
          <p14:tracePt t="223532" x="8483600" y="4273550"/>
          <p14:tracePt t="223549" x="8210550" y="4273550"/>
          <p14:tracePt t="223567" x="7562850" y="4273550"/>
          <p14:tracePt t="223582" x="7105650" y="4273550"/>
          <p14:tracePt t="223599" x="6845300" y="4273550"/>
          <p14:tracePt t="223615" x="6686550" y="4273550"/>
          <p14:tracePt t="223632" x="6616700" y="4273550"/>
          <p14:tracePt t="223720" x="6610350" y="4273550"/>
          <p14:tracePt t="223760" x="6597650" y="4273550"/>
          <p14:tracePt t="223791" x="6591300" y="4273550"/>
          <p14:tracePt t="223807" x="6584950" y="4273550"/>
          <p14:tracePt t="223818" x="6578600" y="4273550"/>
          <p14:tracePt t="224023" x="6572250" y="4279900"/>
          <p14:tracePt t="224031" x="6572250" y="4286250"/>
          <p14:tracePt t="224039" x="6604000" y="4311650"/>
          <p14:tracePt t="224049" x="6623050" y="4324350"/>
          <p14:tracePt t="224066" x="6692900" y="4349750"/>
          <p14:tracePt t="224083" x="6756400" y="4375150"/>
          <p14:tracePt t="224100" x="6788150" y="4394200"/>
          <p14:tracePt t="224116" x="6807200" y="4406900"/>
          <p14:tracePt t="225034" x="6807200" y="4413250"/>
          <p14:tracePt t="225043" x="6813550" y="4425950"/>
          <p14:tracePt t="225059" x="6819900" y="4438650"/>
          <p14:tracePt t="225076" x="6826250" y="4470400"/>
          <p14:tracePt t="225093" x="6832600" y="4495800"/>
          <p14:tracePt t="225111" x="6832600" y="4533900"/>
          <p14:tracePt t="225126" x="6832600" y="4552950"/>
          <p14:tracePt t="225143" x="6832600" y="4565650"/>
          <p14:tracePt t="225178" x="6832600" y="4572000"/>
          <p14:tracePt t="225202" x="6832600" y="4584700"/>
          <p14:tracePt t="225209" x="6832600" y="4591050"/>
          <p14:tracePt t="225226" x="6832600" y="4597400"/>
          <p14:tracePt t="225243" x="6826250" y="4610100"/>
          <p14:tracePt t="225290" x="6819900" y="4616450"/>
          <p14:tracePt t="225343" x="6819900" y="4622800"/>
          <p14:tracePt t="225351" x="6819900" y="4629150"/>
          <p14:tracePt t="225360" x="6819900" y="4641850"/>
          <p14:tracePt t="225376" x="6819900" y="4660900"/>
          <p14:tracePt t="225393" x="6819900" y="4667250"/>
          <p14:tracePt t="225410" x="6813550" y="4692650"/>
          <p14:tracePt t="225426" x="6800850" y="4711700"/>
          <p14:tracePt t="225443" x="6781800" y="4743450"/>
          <p14:tracePt t="225448" x="6762750" y="4762500"/>
          <p14:tracePt t="225460" x="6750050" y="4781550"/>
          <p14:tracePt t="225476" x="6718300" y="4813300"/>
          <p14:tracePt t="225493" x="6699250" y="4832350"/>
          <p14:tracePt t="225511" x="6699250" y="4838700"/>
          <p14:tracePt t="225527" x="6692900" y="4845050"/>
          <p14:tracePt t="226699" x="6686550" y="4851400"/>
          <p14:tracePt t="226706" x="6711950" y="4864100"/>
          <p14:tracePt t="226715" x="6743700" y="4864100"/>
          <p14:tracePt t="226723" x="6800850" y="4876800"/>
          <p14:tracePt t="226740" x="6896100" y="4889500"/>
          <p14:tracePt t="226757" x="7023100" y="4889500"/>
          <p14:tracePt t="226773" x="7112000" y="4889500"/>
          <p14:tracePt t="226791" x="7194550" y="4889500"/>
          <p14:tracePt t="226808" x="7258050" y="4889500"/>
          <p14:tracePt t="226823" x="7289800" y="4889500"/>
          <p14:tracePt t="226840" x="7315200" y="4883150"/>
          <p14:tracePt t="226857" x="7346950" y="4883150"/>
          <p14:tracePt t="226873" x="7366000" y="4883150"/>
          <p14:tracePt t="226890" x="7397750" y="4883150"/>
          <p14:tracePt t="226907" x="7423150" y="4883150"/>
          <p14:tracePt t="226924" x="7467600" y="4889500"/>
          <p14:tracePt t="226940" x="7537450" y="4908550"/>
          <p14:tracePt t="226957" x="7626350" y="4927600"/>
          <p14:tracePt t="226962" x="7658100" y="4933950"/>
          <p14:tracePt t="226974" x="7689850" y="4933950"/>
          <p14:tracePt t="226991" x="7734300" y="4940300"/>
          <p14:tracePt t="227009" x="7753350" y="4940300"/>
          <p14:tracePt t="227267" x="7747000" y="4953000"/>
          <p14:tracePt t="227284" x="7734300" y="4959350"/>
          <p14:tracePt t="227291" x="7727950" y="4959350"/>
          <p14:tracePt t="227298" x="7708900" y="4965700"/>
          <p14:tracePt t="227308" x="7696200" y="4965700"/>
          <p14:tracePt t="227325" x="7670800" y="4972050"/>
          <p14:tracePt t="227342" x="7632700" y="4984750"/>
          <p14:tracePt t="227359" x="7594600" y="4984750"/>
          <p14:tracePt t="227377" x="7569200" y="4984750"/>
          <p14:tracePt t="228571" x="7581900" y="4984750"/>
          <p14:tracePt t="228578" x="7594600" y="4984750"/>
          <p14:tracePt t="228586" x="7620000" y="4984750"/>
          <p14:tracePt t="228596" x="7639050" y="4984750"/>
          <p14:tracePt t="228613" x="7715250" y="4991100"/>
          <p14:tracePt t="228630" x="7797800" y="5003800"/>
          <p14:tracePt t="228647" x="7861300" y="5022850"/>
          <p14:tracePt t="228664" x="7905750" y="5022850"/>
          <p14:tracePt t="228680" x="7937500" y="5022850"/>
          <p14:tracePt t="228772" x="7943850" y="5022850"/>
          <p14:tracePt t="228892" x="7956550" y="5022850"/>
          <p14:tracePt t="228908" x="7969250" y="5022850"/>
          <p14:tracePt t="228913" x="7981950" y="5022850"/>
          <p14:tracePt t="228923" x="7994650" y="5022850"/>
          <p14:tracePt t="228931" x="8020050" y="5022850"/>
          <p14:tracePt t="228947" x="8083550" y="5022850"/>
          <p14:tracePt t="228964" x="8210550" y="5022850"/>
          <p14:tracePt t="228980" x="8356600" y="5022850"/>
          <p14:tracePt t="228997" x="8477250" y="5016500"/>
          <p14:tracePt t="229006" x="8521700" y="5010150"/>
          <p14:tracePt t="229014" x="8547100" y="5003800"/>
          <p14:tracePt t="229030" x="8566150" y="5003800"/>
          <p14:tracePt t="229083" x="8572500" y="5003800"/>
          <p14:tracePt t="229090" x="8578850" y="5003800"/>
          <p14:tracePt t="229098" x="8591550" y="5003800"/>
          <p14:tracePt t="229114" x="8597900" y="5003800"/>
          <p14:tracePt t="229130" x="8604250" y="5003800"/>
          <p14:tracePt t="229147" x="8616950" y="5003800"/>
          <p14:tracePt t="229164" x="8623300" y="5003800"/>
          <p14:tracePt t="229180" x="8636000" y="5003800"/>
          <p14:tracePt t="229197" x="8661400" y="5003800"/>
          <p14:tracePt t="229214" x="8693150" y="5003800"/>
          <p14:tracePt t="229231" x="8724900" y="5016500"/>
          <p14:tracePt t="229247" x="8769350" y="5022850"/>
          <p14:tracePt t="229266" x="8820150" y="5022850"/>
          <p14:tracePt t="229280" x="8839200" y="5022850"/>
          <p14:tracePt t="229297" x="8858250" y="5022850"/>
          <p14:tracePt t="229314" x="8877300" y="5022850"/>
          <p14:tracePt t="229330" x="8890000" y="5022850"/>
          <p14:tracePt t="229347" x="8896350" y="5022850"/>
          <p14:tracePt t="229572" x="8909050" y="5022850"/>
          <p14:tracePt t="229612" x="8915400" y="5022850"/>
          <p14:tracePt t="229619" x="8921750" y="5022850"/>
          <p14:tracePt t="229629" x="8928100" y="5022850"/>
          <p14:tracePt t="229646" x="8947150" y="5022850"/>
          <p14:tracePt t="229662" x="8966200" y="5022850"/>
          <p14:tracePt t="229679" x="8991600" y="5022850"/>
          <p14:tracePt t="229695" x="9004300" y="5022850"/>
          <p14:tracePt t="229712" x="9017000" y="5022850"/>
          <p14:tracePt t="229922" x="9023350" y="5022850"/>
          <p14:tracePt t="229932" x="9023350" y="5016500"/>
          <p14:tracePt t="229946" x="9023350" y="4997450"/>
          <p14:tracePt t="229953" x="9023350" y="4991100"/>
          <p14:tracePt t="229966" x="9023350" y="4972050"/>
          <p14:tracePt t="229979" x="9042400" y="4902200"/>
          <p14:tracePt t="229996" x="9055100" y="4813300"/>
          <p14:tracePt t="230012" x="9067800" y="4730750"/>
          <p14:tracePt t="230019" x="9067800" y="4692650"/>
          <p14:tracePt t="230028" x="9067800" y="4660900"/>
          <p14:tracePt t="230045" x="9048750" y="4629150"/>
          <p14:tracePt t="230062" x="9010650" y="4603750"/>
          <p14:tracePt t="230079" x="8991600" y="4597400"/>
          <p14:tracePt t="230096" x="8966200" y="4597400"/>
          <p14:tracePt t="230114" x="8934450" y="4597400"/>
          <p14:tracePt t="230129" x="8921750" y="4597400"/>
          <p14:tracePt t="230146" x="8896350" y="4597400"/>
          <p14:tracePt t="230162" x="8858250" y="4597400"/>
          <p14:tracePt t="230179" x="8813800" y="4597400"/>
          <p14:tracePt t="230195" x="8769350" y="4597400"/>
          <p14:tracePt t="230212" x="8724900" y="4597400"/>
          <p14:tracePt t="230229" x="8648700" y="4597400"/>
          <p14:tracePt t="230246" x="8534400" y="4597400"/>
          <p14:tracePt t="230262" x="8426450" y="4597400"/>
          <p14:tracePt t="230279" x="8286750" y="4597400"/>
          <p14:tracePt t="230297" x="8121650" y="4597400"/>
          <p14:tracePt t="230313" x="7804150" y="4597400"/>
          <p14:tracePt t="230329" x="7581900" y="4591050"/>
          <p14:tracePt t="230346" x="7473950" y="4591050"/>
          <p14:tracePt t="230362" x="7410450" y="4635500"/>
          <p14:tracePt t="230379" x="7391400" y="4686300"/>
          <p14:tracePt t="230396" x="7391400" y="4718050"/>
          <p14:tracePt t="230412" x="7410450" y="4762500"/>
          <p14:tracePt t="230429" x="7429500" y="4787900"/>
          <p14:tracePt t="230446" x="7435850" y="4794250"/>
          <p14:tracePt t="230463" x="7448550" y="4806950"/>
          <p14:tracePt t="230725" x="7442200" y="4806950"/>
          <p14:tracePt t="230730" x="7435850" y="4806950"/>
          <p14:tracePt t="230746" x="7429500" y="4806950"/>
          <p14:tracePt t="230754" x="7423150" y="4806950"/>
          <p14:tracePt t="230771" x="7416800" y="4806950"/>
          <p14:tracePt t="230893" x="7448550" y="4813300"/>
          <p14:tracePt t="230899" x="7600950" y="4857750"/>
          <p14:tracePt t="230909" x="7874000" y="4914900"/>
          <p14:tracePt t="230917" x="8274050" y="4959350"/>
          <p14:tracePt t="230932" x="9048750" y="5080000"/>
          <p14:tracePt t="230949" x="9715500" y="5080000"/>
          <p14:tracePt t="230966" x="9963150" y="5080000"/>
          <p14:tracePt t="230982" x="10115550" y="5060950"/>
          <p14:tracePt t="230999" x="10128250" y="5054600"/>
          <p14:tracePt t="231213" x="10134600" y="5048250"/>
          <p14:tracePt t="231229" x="10147300" y="5048250"/>
          <p14:tracePt t="231238" x="10160000" y="5048250"/>
          <p14:tracePt t="231249" x="10185400" y="5048250"/>
          <p14:tracePt t="231266" x="10287000" y="5035550"/>
          <p14:tracePt t="231282" x="10394950" y="5022850"/>
          <p14:tracePt t="231299" x="10521950" y="5003800"/>
          <p14:tracePt t="231316" x="10623550" y="4991100"/>
          <p14:tracePt t="231333" x="10687050" y="4984750"/>
          <p14:tracePt t="231349" x="10699750" y="4972050"/>
          <p14:tracePt t="231546" x="10731500" y="4972050"/>
          <p14:tracePt t="231556" x="10750550" y="4972050"/>
          <p14:tracePt t="231567" x="10769600" y="4972050"/>
          <p14:tracePt t="231573" x="10801350" y="4972050"/>
          <p14:tracePt t="231588" x="10833100" y="4972050"/>
          <p14:tracePt t="231605" x="10864850" y="4972050"/>
          <p14:tracePt t="231621" x="10871200" y="4972050"/>
          <p14:tracePt t="231786" x="10877550" y="4965700"/>
          <p14:tracePt t="231843" x="10883900" y="4959350"/>
          <p14:tracePt t="231874" x="10890250" y="4959350"/>
          <p14:tracePt t="231886" x="10896600" y="4946650"/>
          <p14:tracePt t="231893" x="10902950" y="4946650"/>
          <p14:tracePt t="231906" x="10915650" y="4933950"/>
          <p14:tracePt t="231922" x="10922000" y="4921250"/>
          <p14:tracePt t="231938" x="10928350" y="4921250"/>
          <p14:tracePt t="231981" x="10934700" y="4914900"/>
          <p14:tracePt t="232235" x="10928350" y="4914900"/>
          <p14:tracePt t="232543" x="10922000" y="4914900"/>
          <p14:tracePt t="232878" x="10915650" y="4914900"/>
          <p14:tracePt t="232883" x="10909300" y="4914900"/>
          <p14:tracePt t="232892" x="10896600" y="4914900"/>
          <p14:tracePt t="232902" x="10877550" y="4914900"/>
          <p14:tracePt t="232919" x="10833100" y="4914900"/>
          <p14:tracePt t="232935" x="10788650" y="4914900"/>
          <p14:tracePt t="232952" x="10763250" y="4914900"/>
          <p14:tracePt t="232969" x="10737850" y="4914900"/>
          <p14:tracePt t="232988" x="10680700" y="4914900"/>
          <p14:tracePt t="233003" x="10623550" y="4914900"/>
          <p14:tracePt t="233019" x="10547350" y="4914900"/>
          <p14:tracePt t="233035" x="10433050" y="4914900"/>
          <p14:tracePt t="233052" x="10242550" y="4914900"/>
          <p14:tracePt t="233068" x="9994900" y="4914900"/>
          <p14:tracePt t="233085" x="9626600" y="4914900"/>
          <p14:tracePt t="233102" x="9340850" y="4914900"/>
          <p14:tracePt t="233119" x="9182100" y="4927600"/>
          <p14:tracePt t="233136" x="9131300" y="4940300"/>
          <p14:tracePt t="233152" x="9112250" y="4940300"/>
          <p14:tracePt t="233169" x="9074150" y="4940300"/>
          <p14:tracePt t="233188" x="8972550" y="4940300"/>
          <p14:tracePt t="233202" x="8896350" y="4940300"/>
          <p14:tracePt t="233219" x="8578850" y="4940300"/>
          <p14:tracePt t="233236" x="8261350" y="4940300"/>
          <p14:tracePt t="233252" x="7981950" y="4940300"/>
          <p14:tracePt t="233269" x="7753350" y="4940300"/>
          <p14:tracePt t="233286" x="7607300" y="4940300"/>
          <p14:tracePt t="233302" x="7550150" y="4940300"/>
          <p14:tracePt t="233398" x="7537450" y="4946650"/>
          <p14:tracePt t="233405" x="7531100" y="4946650"/>
          <p14:tracePt t="233411" x="7518400" y="4953000"/>
          <p14:tracePt t="233424" x="7505700" y="4953000"/>
          <p14:tracePt t="233436" x="7448550" y="4953000"/>
          <p14:tracePt t="233452" x="7334250" y="4953000"/>
          <p14:tracePt t="233469" x="7162800" y="4953000"/>
          <p14:tracePt t="233485" x="6985000" y="4953000"/>
          <p14:tracePt t="233502" x="6807200" y="4953000"/>
          <p14:tracePt t="233519" x="6635750" y="4953000"/>
          <p14:tracePt t="233536" x="6445250" y="4953000"/>
          <p14:tracePt t="233553" x="6311900" y="4953000"/>
          <p14:tracePt t="233570" x="6242050" y="4953000"/>
          <p14:tracePt t="233576" x="6229350" y="4953000"/>
          <p14:tracePt t="233586" x="6216650" y="4953000"/>
          <p14:tracePt t="233602" x="6197600" y="4953000"/>
          <p14:tracePt t="233619" x="6172200" y="4953000"/>
          <p14:tracePt t="233636" x="6127750" y="4953000"/>
          <p14:tracePt t="233653" x="6057900" y="4953000"/>
          <p14:tracePt t="233669" x="5962650" y="4953000"/>
          <p14:tracePt t="233686" x="5822950" y="4953000"/>
          <p14:tracePt t="233702" x="5645150" y="4953000"/>
          <p14:tracePt t="233719" x="5473700" y="4953000"/>
          <p14:tracePt t="233736" x="5359400" y="4953000"/>
          <p14:tracePt t="233753" x="5289550" y="4959350"/>
          <p14:tracePt t="233769" x="5276850" y="4959350"/>
          <p14:tracePt t="233829" x="5270500" y="4965700"/>
          <p14:tracePt t="233839" x="5264150" y="4965700"/>
          <p14:tracePt t="233846" x="5251450" y="4965700"/>
          <p14:tracePt t="233863" x="5238750" y="4965700"/>
          <p14:tracePt t="233878" x="5232400" y="4965700"/>
          <p14:tracePt t="233886" x="5213350" y="4965700"/>
          <p14:tracePt t="233903" x="5168900" y="4965700"/>
          <p14:tracePt t="233919" x="5041900" y="4965700"/>
          <p14:tracePt t="233936" x="4889500" y="4965700"/>
          <p14:tracePt t="233953" x="4794250" y="4965700"/>
          <p14:tracePt t="233970" x="4768850" y="4965700"/>
          <p14:tracePt t="234134" x="4762500" y="4972050"/>
          <p14:tracePt t="234148" x="4762500" y="4978400"/>
          <p14:tracePt t="235222" x="4781550" y="4978400"/>
          <p14:tracePt t="235228" x="4813300" y="4978400"/>
          <p14:tracePt t="235238" x="4851400" y="4978400"/>
          <p14:tracePt t="235252" x="4991100" y="4972050"/>
          <p14:tracePt t="235269" x="5207000" y="4972050"/>
          <p14:tracePt t="235285" x="5486400" y="4972050"/>
          <p14:tracePt t="235302" x="5746750" y="4972050"/>
          <p14:tracePt t="235319" x="5969000" y="4972050"/>
          <p14:tracePt t="235335" x="6140450" y="4972050"/>
          <p14:tracePt t="235352" x="6286500" y="4972050"/>
          <p14:tracePt t="235369" x="6413500" y="4972050"/>
          <p14:tracePt t="235385" x="6540500" y="4972050"/>
          <p14:tracePt t="235402" x="6692900" y="4946650"/>
          <p14:tracePt t="235420" x="6921500" y="4902200"/>
          <p14:tracePt t="235435" x="7029450" y="4895850"/>
          <p14:tracePt t="235452" x="7061200" y="4889500"/>
          <p14:tracePt t="235469" x="7080250" y="4883150"/>
          <p14:tracePt t="235486" x="7086600" y="4883150"/>
          <p14:tracePt t="235519" x="7099300" y="4883150"/>
          <p14:tracePt t="235567" x="7105650" y="4883150"/>
          <p14:tracePt t="236167" x="7099300" y="4883150"/>
          <p14:tracePt t="236174" x="7086600" y="4883150"/>
          <p14:tracePt t="236182" x="7073900" y="4883150"/>
          <p14:tracePt t="236192" x="7048500" y="4883150"/>
          <p14:tracePt t="236209" x="6997700" y="4883150"/>
          <p14:tracePt t="236225" x="6927850" y="4883150"/>
          <p14:tracePt t="236242" x="6800850" y="4883150"/>
          <p14:tracePt t="236259" x="6597650" y="4883150"/>
          <p14:tracePt t="236275" x="6369050" y="4883150"/>
          <p14:tracePt t="236292" x="6305550" y="4883150"/>
          <p14:tracePt t="236309" x="6280150" y="4883150"/>
          <p14:tracePt t="237360" x="6273800" y="4876800"/>
          <p14:tracePt t="237365" x="6261100" y="4876800"/>
          <p14:tracePt t="237374" x="6248400" y="4876800"/>
          <p14:tracePt t="237384" x="6223000" y="4876800"/>
          <p14:tracePt t="237400" x="6178550" y="4876800"/>
          <p14:tracePt t="237417" x="6134100" y="4876800"/>
          <p14:tracePt t="237434" x="6102350" y="4876800"/>
          <p14:tracePt t="237450" x="6089650" y="4876800"/>
          <p14:tracePt t="237467" x="6076950" y="4876800"/>
          <p14:tracePt t="237500" x="6070600" y="4876800"/>
          <p14:tracePt t="237517" x="6064250" y="4876800"/>
          <p14:tracePt t="237534" x="6057900" y="4876800"/>
          <p14:tracePt t="237557" x="6045200" y="4876800"/>
          <p14:tracePt t="237574" x="6038850" y="4876800"/>
          <p14:tracePt t="237592" x="6032500" y="4876800"/>
          <p14:tracePt t="237600" x="6013450" y="4876800"/>
          <p14:tracePt t="237617" x="5988050" y="4876800"/>
          <p14:tracePt t="237634" x="5949950" y="4876800"/>
          <p14:tracePt t="237640" x="5924550" y="4876800"/>
          <p14:tracePt t="237651" x="5892800" y="4876800"/>
          <p14:tracePt t="237668" x="5791200" y="4876800"/>
          <p14:tracePt t="237684" x="5708650" y="4876800"/>
          <p14:tracePt t="237700" x="5600700" y="4876800"/>
          <p14:tracePt t="237718" x="5492750" y="4876800"/>
          <p14:tracePt t="237734" x="5384800" y="4876800"/>
          <p14:tracePt t="237751" x="5327650" y="4876800"/>
          <p14:tracePt t="237768" x="5283200" y="4889500"/>
          <p14:tracePt t="237784" x="5270500" y="4895850"/>
          <p14:tracePt t="237801" x="5257800" y="4902200"/>
          <p14:tracePt t="237927" x="5238750" y="4908550"/>
          <p14:tracePt t="237951" x="5219700" y="4908550"/>
          <p14:tracePt t="237958" x="5213350" y="4908550"/>
          <p14:tracePt t="237968" x="5194300" y="4908550"/>
          <p14:tracePt t="237984" x="5162550" y="4908550"/>
          <p14:tracePt t="238001" x="5118100" y="4908550"/>
          <p14:tracePt t="238018" x="5080000" y="4908550"/>
          <p14:tracePt t="238035" x="5041900" y="4908550"/>
          <p14:tracePt t="238051" x="5016500" y="4908550"/>
          <p14:tracePt t="238067" x="4991100" y="4908550"/>
          <p14:tracePt t="238084" x="4959350" y="4908550"/>
          <p14:tracePt t="238101" x="4946650" y="4908550"/>
          <p14:tracePt t="238118" x="4940300" y="4908550"/>
          <p14:tracePt t="238151" x="4933950" y="4908550"/>
          <p14:tracePt t="238168" x="4921250" y="4908550"/>
          <p14:tracePt t="238184" x="4908550" y="4908550"/>
          <p14:tracePt t="238201" x="4889500" y="4908550"/>
          <p14:tracePt t="238218" x="4864100" y="4908550"/>
          <p14:tracePt t="238234" x="4832350" y="4908550"/>
          <p14:tracePt t="238251" x="4787900" y="4908550"/>
          <p14:tracePt t="238268" x="4768850" y="4908550"/>
          <p14:tracePt t="238284" x="4743450" y="4908550"/>
          <p14:tracePt t="238301" x="4724400" y="4908550"/>
          <p14:tracePt t="238318" x="4699000" y="4908550"/>
          <p14:tracePt t="238334" x="4679950" y="4908550"/>
          <p14:tracePt t="238351" x="4673600" y="4908550"/>
          <p14:tracePt t="238368" x="4667250" y="4908550"/>
          <p14:tracePt t="238401" x="4660900" y="4908550"/>
          <p14:tracePt t="238418" x="4648200" y="4908550"/>
          <p14:tracePt t="238434" x="4616450" y="4908550"/>
          <p14:tracePt t="238451" x="4603750" y="4908550"/>
          <p14:tracePt t="238534" x="4597400" y="4908550"/>
          <p14:tracePt t="238542" x="4597400" y="4914900"/>
          <p14:tracePt t="238551" x="4591050" y="4914900"/>
          <p14:tracePt t="238568" x="4584700" y="4914900"/>
          <p14:tracePt t="238585" x="4572000" y="4921250"/>
          <p14:tracePt t="238673" x="4572000" y="4933950"/>
          <p14:tracePt t="238678" x="4572000" y="4940300"/>
          <p14:tracePt t="238690" x="4572000" y="4953000"/>
          <p14:tracePt t="238702" x="4578350" y="4978400"/>
          <p14:tracePt t="238718" x="4591050" y="4997450"/>
          <p14:tracePt t="238735" x="4610100" y="5003800"/>
          <p14:tracePt t="238751" x="4629150" y="5010150"/>
          <p14:tracePt t="238768" x="4654550" y="5016500"/>
          <p14:tracePt t="238785" x="4686300" y="5022850"/>
          <p14:tracePt t="238802" x="4705350" y="5029200"/>
          <p14:tracePt t="238818" x="4737100" y="5029200"/>
          <p14:tracePt t="238835" x="4743450" y="5029200"/>
          <p14:tracePt t="238852" x="4756150" y="5029200"/>
          <p14:tracePt t="238934" x="4762500" y="5029200"/>
          <p14:tracePt t="238941" x="4768850" y="5029200"/>
          <p14:tracePt t="238951" x="4781550" y="5029200"/>
          <p14:tracePt t="238968" x="4845050" y="5016500"/>
          <p14:tracePt t="238985" x="4933950" y="4984750"/>
          <p14:tracePt t="239002" x="5067300" y="4940300"/>
          <p14:tracePt t="239018" x="5187950" y="4908550"/>
          <p14:tracePt t="239035" x="5308600" y="4902200"/>
          <p14:tracePt t="239053" x="5403850" y="4895850"/>
          <p14:tracePt t="239068" x="5448300" y="4895850"/>
          <p14:tracePt t="239136" x="5441950" y="4895850"/>
          <p14:tracePt t="239145" x="5435600" y="4895850"/>
          <p14:tracePt t="239161" x="5422900" y="4895850"/>
          <p14:tracePt t="239182" x="5416550" y="4895850"/>
          <p14:tracePt t="239281" x="5410200" y="4895850"/>
          <p14:tracePt t="239287" x="5403850" y="4895850"/>
          <p14:tracePt t="239302" x="5391150" y="4902200"/>
          <p14:tracePt t="239318" x="5384800" y="4902200"/>
          <p14:tracePt t="239328" x="5372100" y="4902200"/>
          <p14:tracePt t="239336" x="5365750" y="4902200"/>
          <p14:tracePt t="239352" x="5353050" y="4908550"/>
          <p14:tracePt t="239370" x="5340350" y="4908550"/>
          <p14:tracePt t="239497" x="5327650" y="4908550"/>
          <p14:tracePt t="239713" x="5353050" y="4908550"/>
          <p14:tracePt t="239721" x="5397500" y="4908550"/>
          <p14:tracePt t="239726" x="5448300" y="4908550"/>
          <p14:tracePt t="239735" x="5492750" y="4908550"/>
          <p14:tracePt t="239749" x="5600700" y="4908550"/>
          <p14:tracePt t="239766" x="5715000" y="4908550"/>
          <p14:tracePt t="239782" x="5803900" y="4908550"/>
          <p14:tracePt t="239799" x="5854700" y="4908550"/>
          <p14:tracePt t="239815" x="5861050" y="4908550"/>
          <p14:tracePt t="239832" x="5880100" y="4908550"/>
          <p14:tracePt t="239849" x="5886450" y="4908550"/>
          <p14:tracePt t="239866" x="5905500" y="4908550"/>
          <p14:tracePt t="239882" x="5930900" y="4908550"/>
          <p14:tracePt t="239899" x="5988050" y="4908550"/>
          <p14:tracePt t="239916" x="6038850" y="4908550"/>
          <p14:tracePt t="239933" x="6115050" y="4908550"/>
          <p14:tracePt t="239949" x="6178550" y="4908550"/>
          <p14:tracePt t="239966" x="6254750" y="4908550"/>
          <p14:tracePt t="239982" x="6324600" y="4908550"/>
          <p14:tracePt t="239999" x="6356350" y="4908550"/>
          <p14:tracePt t="240016" x="6369050" y="4908550"/>
          <p14:tracePt t="240033" x="6375400" y="4908550"/>
          <p14:tracePt t="240049" x="6381750" y="4908550"/>
          <p14:tracePt t="240089" x="6388100" y="4908550"/>
          <p14:tracePt t="240112" x="6394450" y="4908550"/>
          <p14:tracePt t="240121" x="6400800" y="4908550"/>
          <p14:tracePt t="240463" x="6407150" y="4914900"/>
          <p14:tracePt t="240617" x="6413500" y="4914900"/>
          <p14:tracePt t="240624" x="6438900" y="4927600"/>
          <p14:tracePt t="240630" x="6483350" y="4933950"/>
          <p14:tracePt t="240643" x="6540500" y="4933950"/>
          <p14:tracePt t="240660" x="6680200" y="4940300"/>
          <p14:tracePt t="240676" x="6826250" y="4940300"/>
          <p14:tracePt t="240694" x="7016750" y="4953000"/>
          <p14:tracePt t="240709" x="7245350" y="4953000"/>
          <p14:tracePt t="240727" x="7315200" y="4953000"/>
          <p14:tracePt t="240743" x="7334250" y="4953000"/>
          <p14:tracePt t="240760" x="7340600" y="4953000"/>
          <p14:tracePt t="240823" x="7346950" y="4953000"/>
          <p14:tracePt t="240832" x="7353300" y="4953000"/>
          <p14:tracePt t="240841" x="7366000" y="4953000"/>
          <p14:tracePt t="240851" x="7372350" y="4953000"/>
          <p14:tracePt t="240867" x="7378700" y="4953000"/>
          <p14:tracePt t="240876" x="7385050" y="4953000"/>
          <p14:tracePt t="240893" x="7416800" y="4953000"/>
          <p14:tracePt t="240910" x="7454900" y="4953000"/>
          <p14:tracePt t="240927" x="7524750" y="4953000"/>
          <p14:tracePt t="240944" x="7575550" y="4953000"/>
          <p14:tracePt t="240960" x="7607300" y="4965700"/>
          <p14:tracePt t="240976" x="7632700" y="4965700"/>
          <p14:tracePt t="240993" x="7645400" y="4965700"/>
          <p14:tracePt t="241010" x="7664450" y="4965700"/>
          <p14:tracePt t="241027" x="7677150" y="4965700"/>
          <p14:tracePt t="241043" x="7696200" y="4965700"/>
          <p14:tracePt t="241060" x="7702550" y="4965700"/>
          <p14:tracePt t="241103" x="7708900" y="4965700"/>
          <p14:tracePt t="241234" x="7715250" y="4965700"/>
          <p14:tracePt t="241242" x="7727950" y="4965700"/>
          <p14:tracePt t="241265" x="7734300" y="4965700"/>
          <p14:tracePt t="241299" x="7747000" y="4965700"/>
          <p14:tracePt t="241302" x="7753350" y="4965700"/>
          <p14:tracePt t="241315" x="7759700" y="4965700"/>
          <p14:tracePt t="241330" x="7778750" y="4965700"/>
          <p14:tracePt t="241344" x="7797800" y="4965700"/>
          <p14:tracePt t="241360" x="7835900" y="4965700"/>
          <p14:tracePt t="241377" x="7905750" y="4972050"/>
          <p14:tracePt t="241393" x="8013700" y="4972050"/>
          <p14:tracePt t="241410" x="8096250" y="4972050"/>
          <p14:tracePt t="241427" x="8197850" y="4972050"/>
          <p14:tracePt t="241444" x="8261350" y="4972050"/>
          <p14:tracePt t="241460" x="8286750" y="4972050"/>
          <p14:tracePt t="241477" x="8293100" y="4972050"/>
          <p14:tracePt t="241538" x="8299450" y="4972050"/>
          <p14:tracePt t="241543" x="8305800" y="4972050"/>
          <p14:tracePt t="241551" x="8312150" y="4972050"/>
          <p14:tracePt t="241560" x="8318500" y="4972050"/>
          <p14:tracePt t="241577" x="8343900" y="4972050"/>
          <p14:tracePt t="241594" x="8375650" y="4972050"/>
          <p14:tracePt t="241610" x="8413750" y="4972050"/>
          <p14:tracePt t="241627" x="8489950" y="4972050"/>
          <p14:tracePt t="241644" x="8566150" y="4972050"/>
          <p14:tracePt t="241660" x="8642350" y="4972050"/>
          <p14:tracePt t="241677" x="8693150" y="4972050"/>
          <p14:tracePt t="241696" x="8718550" y="4972050"/>
          <p14:tracePt t="242978" x="8718550" y="4965700"/>
          <p14:tracePt t="242984" x="8712200" y="4965700"/>
          <p14:tracePt t="242994" x="8686800" y="4965700"/>
          <p14:tracePt t="243002" x="8655050" y="4965700"/>
          <p14:tracePt t="243019" x="8496300" y="4965700"/>
          <p14:tracePt t="243036" x="8274050" y="4965700"/>
          <p14:tracePt t="243052" x="7899400" y="4965700"/>
          <p14:tracePt t="243069" x="7391400" y="5067300"/>
          <p14:tracePt t="243086" x="6877050" y="5213350"/>
          <p14:tracePt t="243103" x="6210300" y="5397500"/>
          <p14:tracePt t="243119" x="5911850" y="5454650"/>
          <p14:tracePt t="243136" x="5702300" y="5524500"/>
          <p14:tracePt t="243152" x="5562600" y="5562600"/>
          <p14:tracePt t="243169" x="5461000" y="5588000"/>
          <p14:tracePt t="243186" x="5410200" y="5607050"/>
          <p14:tracePt t="243203" x="5353050" y="5613400"/>
          <p14:tracePt t="243219" x="5295900" y="5619750"/>
          <p14:tracePt t="243236" x="5219700" y="5619750"/>
          <p14:tracePt t="243252" x="5162550" y="5619750"/>
          <p14:tracePt t="243258" x="5130800" y="5619750"/>
          <p14:tracePt t="243269" x="5111750" y="5619750"/>
          <p14:tracePt t="243286" x="5067300" y="5619750"/>
          <p14:tracePt t="243303" x="5041900" y="5619750"/>
          <p14:tracePt t="243336" x="5022850" y="5619750"/>
          <p14:tracePt t="243523" x="5022850" y="5613400"/>
          <p14:tracePt t="243546" x="5022850" y="5607050"/>
          <p14:tracePt t="243570" x="5022850" y="5600700"/>
          <p14:tracePt t="243587" x="5022850" y="5594350"/>
          <p14:tracePt t="243592" x="5022850" y="5588000"/>
          <p14:tracePt t="243600" x="5022850" y="5581650"/>
          <p14:tracePt t="243608" x="5041900" y="5581650"/>
          <p14:tracePt t="243625" x="5067300" y="5575300"/>
          <p14:tracePt t="243642" x="5111750" y="5562600"/>
          <p14:tracePt t="243658" x="5143500" y="5556250"/>
          <p14:tracePt t="243675" x="5187950" y="5556250"/>
          <p14:tracePt t="243692" x="5200650" y="5549900"/>
          <p14:tracePt t="243778" x="5181600" y="5549900"/>
          <p14:tracePt t="243785" x="5156200" y="5549900"/>
          <p14:tracePt t="243796" x="5137150" y="5549900"/>
          <p14:tracePt t="243808" x="5060950" y="5549900"/>
          <p14:tracePt t="243825" x="4972050" y="5549900"/>
          <p14:tracePt t="243842" x="4933950" y="5549900"/>
          <p14:tracePt t="243858" x="4927600" y="5549900"/>
          <p14:tracePt t="244057" x="4927600" y="5543550"/>
          <p14:tracePt t="244064" x="4933950" y="5543550"/>
          <p14:tracePt t="244073" x="4978400" y="5543550"/>
          <p14:tracePt t="244081" x="5041900" y="5543550"/>
          <p14:tracePt t="244098" x="5232400" y="5499100"/>
          <p14:tracePt t="244115" x="5568950" y="5397500"/>
          <p14:tracePt t="244131" x="5861050" y="5226050"/>
          <p14:tracePt t="244148" x="6089650" y="5054600"/>
          <p14:tracePt t="244165" x="6184900" y="4914900"/>
          <p14:tracePt t="244181" x="6197600" y="4864100"/>
          <p14:tracePt t="244198" x="6197600" y="4832350"/>
          <p14:tracePt t="244217" x="6178550" y="4813300"/>
          <p14:tracePt t="244231" x="6165850" y="4813300"/>
          <p14:tracePt t="244284" x="6159500" y="4813300"/>
          <p14:tracePt t="244305" x="6153150" y="4813300"/>
          <p14:tracePt t="244320" x="6146800" y="4813300"/>
          <p14:tracePt t="244328" x="6140450" y="4813300"/>
          <p14:tracePt t="244337" x="6140450" y="4819650"/>
          <p14:tracePt t="244348" x="6134100" y="4819650"/>
          <p14:tracePt t="244365" x="6134100" y="4826000"/>
          <p14:tracePt t="244382" x="6134100" y="4838700"/>
          <p14:tracePt t="244505" x="6127750" y="4838700"/>
          <p14:tracePt t="244521" x="6121400" y="4838700"/>
          <p14:tracePt t="244528" x="6115050" y="4838700"/>
          <p14:tracePt t="244537" x="6108700" y="4845050"/>
          <p14:tracePt t="244548" x="6096000" y="4845050"/>
          <p14:tracePt t="244565" x="6070600" y="4851400"/>
          <p14:tracePt t="244582" x="6057900" y="4857750"/>
          <p14:tracePt t="244598" x="6045200" y="4870450"/>
          <p14:tracePt t="244615" x="6038850" y="4876800"/>
          <p14:tracePt t="244683" x="6038850" y="4883150"/>
          <p14:tracePt t="244704" x="6032500" y="4889500"/>
          <p14:tracePt t="244721" x="6032500" y="4895850"/>
          <p14:tracePt t="244738" x="6032500" y="4908550"/>
          <p14:tracePt t="244744" x="6032500" y="4914900"/>
          <p14:tracePt t="244761" x="6032500" y="4921250"/>
          <p14:tracePt t="244770" x="6032500" y="4933950"/>
          <p14:tracePt t="244782" x="6032500" y="4959350"/>
          <p14:tracePt t="244799" x="6032500" y="5010150"/>
          <p14:tracePt t="244817" x="6019800" y="5118100"/>
          <p14:tracePt t="244832" x="5988050" y="5181600"/>
          <p14:tracePt t="244848" x="5962650" y="5245100"/>
          <p14:tracePt t="244865" x="5930900" y="5289550"/>
          <p14:tracePt t="244882" x="5911850" y="5308600"/>
          <p14:tracePt t="244898" x="5899150" y="5327650"/>
          <p14:tracePt t="244915" x="5867400" y="5346700"/>
          <p14:tracePt t="244932" x="5842000" y="5365750"/>
          <p14:tracePt t="244949" x="5784850" y="5384800"/>
          <p14:tracePt t="244965" x="5734050" y="5397500"/>
          <p14:tracePt t="244982" x="5708650" y="5397500"/>
          <p14:tracePt t="244998" x="5695950" y="5403850"/>
          <p14:tracePt t="245015" x="5683250" y="5403850"/>
          <p14:tracePt t="245032" x="5676900" y="5403850"/>
          <p14:tracePt t="245048" x="5664200" y="5403850"/>
          <p14:tracePt t="245065" x="5657850" y="5403850"/>
          <p14:tracePt t="245082" x="5645150" y="5403850"/>
          <p14:tracePt t="245099" x="5632450" y="5410200"/>
          <p14:tracePt t="245116" x="5619750" y="5410200"/>
          <p14:tracePt t="245132" x="5607050" y="5416550"/>
          <p14:tracePt t="245149" x="5594350" y="5416550"/>
          <p14:tracePt t="245165" x="5588000" y="5422900"/>
          <p14:tracePt t="245182" x="5562600" y="5422900"/>
          <p14:tracePt t="245199" x="5511800" y="5429250"/>
          <p14:tracePt t="245216" x="5397500" y="5429250"/>
          <p14:tracePt t="245232" x="5340350" y="5429250"/>
          <p14:tracePt t="245249" x="5295900" y="5429250"/>
          <p14:tracePt t="245265" x="5270500" y="5429250"/>
          <p14:tracePt t="245282" x="5251450" y="5429250"/>
          <p14:tracePt t="245299" x="5238750" y="5416550"/>
          <p14:tracePt t="245315" x="5232400" y="5416550"/>
          <p14:tracePt t="245332" x="5194300" y="5410200"/>
          <p14:tracePt t="245349" x="5162550" y="5403850"/>
          <p14:tracePt t="245366" x="5092700" y="5384800"/>
          <p14:tracePt t="245383" x="5054600" y="5378450"/>
          <p14:tracePt t="245399" x="5035550" y="5378450"/>
          <p14:tracePt t="245476" x="5029200" y="5378450"/>
          <p14:tracePt t="245492" x="5022850" y="5378450"/>
          <p14:tracePt t="245564" x="5016500" y="5378450"/>
          <p14:tracePt t="245580" x="5003800" y="5378450"/>
          <p14:tracePt t="245588" x="4997450" y="5378450"/>
          <p14:tracePt t="245601" x="4978400" y="5378450"/>
          <p14:tracePt t="245616" x="4965700" y="5378450"/>
          <p14:tracePt t="245633" x="4946650" y="5384800"/>
          <p14:tracePt t="245649" x="4940300" y="5384800"/>
          <p14:tracePt t="245723" x="4927600" y="5384800"/>
          <p14:tracePt t="245738" x="4921250" y="5384800"/>
          <p14:tracePt t="245764" x="4914900" y="5384800"/>
          <p14:tracePt t="246140" x="4908550" y="5378450"/>
          <p14:tracePt t="246186" x="4902200" y="5378450"/>
          <p14:tracePt t="246241" x="4895850" y="5372100"/>
          <p14:tracePt t="246275" x="4895850" y="5359400"/>
          <p14:tracePt t="246292" x="4876800" y="5353050"/>
          <p14:tracePt t="246297" x="4864100" y="5346700"/>
          <p14:tracePt t="246324" x="4857750" y="5346700"/>
          <p14:tracePt t="246332" x="4851400" y="5346700"/>
          <p14:tracePt t="247618" x="4870450" y="5346700"/>
          <p14:tracePt t="247634" x="4889500" y="5346700"/>
          <p14:tracePt t="247644" x="4908550" y="5346700"/>
          <p14:tracePt t="247650" x="4914900" y="5346700"/>
          <p14:tracePt t="247660" x="4921250" y="5346700"/>
          <p14:tracePt t="247676" x="4927600" y="5346700"/>
          <p14:tracePt t="247820" x="4946650" y="5346700"/>
          <p14:tracePt t="247826" x="4972050" y="5346700"/>
          <p14:tracePt t="247836" x="5003800" y="5346700"/>
          <p14:tracePt t="247843" x="5035550" y="5346700"/>
          <p14:tracePt t="247859" x="5086350" y="5346700"/>
          <p14:tracePt t="247875" x="5130800" y="5346700"/>
          <p14:tracePt t="247892" x="5137150" y="5346700"/>
          <p14:tracePt t="248043" x="5137150" y="5353050"/>
          <p14:tracePt t="248050" x="5130800" y="5353050"/>
          <p14:tracePt t="248067" x="5124450" y="5359400"/>
          <p14:tracePt t="248075" x="5124450" y="5365750"/>
          <p14:tracePt t="248093" x="5124450" y="5384800"/>
          <p14:tracePt t="248109" x="5124450" y="5403850"/>
          <p14:tracePt t="248126" x="5130800" y="5416550"/>
          <p14:tracePt t="248142" x="5162550" y="5441950"/>
          <p14:tracePt t="248159" x="5168900" y="5448300"/>
          <p14:tracePt t="248176" x="5181600" y="5454650"/>
          <p14:tracePt t="248192" x="5187950" y="5461000"/>
          <p14:tracePt t="248209" x="5200650" y="5461000"/>
          <p14:tracePt t="248226" x="5213350" y="5461000"/>
          <p14:tracePt t="248259" x="5226050" y="5461000"/>
          <p14:tracePt t="248276" x="5232400" y="5461000"/>
          <p14:tracePt t="248293" x="5238750" y="5461000"/>
          <p14:tracePt t="248323" x="5245100" y="5461000"/>
          <p14:tracePt t="248340" x="5245100" y="5454650"/>
          <p14:tracePt t="248350" x="5245100" y="5441950"/>
          <p14:tracePt t="248365" x="5245100" y="5435600"/>
          <p14:tracePt t="248376" x="5245100" y="5429250"/>
          <p14:tracePt t="248393" x="5251450" y="5410200"/>
          <p14:tracePt t="248409" x="5264150" y="5403850"/>
          <p14:tracePt t="248426" x="5270500" y="5397500"/>
          <p14:tracePt t="248733" x="5283200" y="5391150"/>
          <p14:tracePt t="248739" x="5321300" y="5391150"/>
          <p14:tracePt t="248746" x="5372100" y="5410200"/>
          <p14:tracePt t="248757" x="5410200" y="5410200"/>
          <p14:tracePt t="248773" x="5473700" y="5429250"/>
          <p14:tracePt t="248790" x="5524500" y="5435600"/>
          <p14:tracePt t="248806" x="5543550" y="5435600"/>
          <p14:tracePt t="248901" x="5549900" y="5435600"/>
          <p14:tracePt t="248915" x="5556250" y="5435600"/>
          <p14:tracePt t="248931" x="5562600" y="5435600"/>
          <p14:tracePt t="248938" x="5568950" y="5435600"/>
          <p14:tracePt t="248949" x="5575300" y="5435600"/>
          <p14:tracePt t="248956" x="5588000" y="5435600"/>
          <p14:tracePt t="248973" x="5632450" y="5435600"/>
          <p14:tracePt t="248990" x="5664200" y="5435600"/>
          <p14:tracePt t="249006" x="5708650" y="5435600"/>
          <p14:tracePt t="249023" x="5746750" y="5435600"/>
          <p14:tracePt t="249040" x="5772150" y="5435600"/>
          <p14:tracePt t="249057" x="5784850" y="5435600"/>
          <p14:tracePt t="249262" x="5791200" y="5435600"/>
          <p14:tracePt t="249267" x="5810250" y="5441950"/>
          <p14:tracePt t="249278" x="5854700" y="5441950"/>
          <p14:tracePt t="249286" x="5899150" y="5441950"/>
          <p14:tracePt t="249302" x="6057900" y="5441950"/>
          <p14:tracePt t="249319" x="6216650" y="5441950"/>
          <p14:tracePt t="249336" x="6350000" y="5441950"/>
          <p14:tracePt t="249343" x="6388100" y="5441950"/>
          <p14:tracePt t="249352" x="6407150" y="5441950"/>
          <p14:tracePt t="249370" x="6426200" y="5441950"/>
          <p14:tracePt t="249385" x="6432550" y="5441950"/>
          <p14:tracePt t="249542" x="6438900" y="5441950"/>
          <p14:tracePt t="249549" x="6445250" y="5441950"/>
          <p14:tracePt t="249558" x="6457950" y="5441950"/>
          <p14:tracePt t="249578" x="6477000" y="5448300"/>
          <p14:tracePt t="249590" x="6496050" y="5461000"/>
          <p14:tracePt t="249603" x="6515100" y="5461000"/>
          <p14:tracePt t="249619" x="6540500" y="5467350"/>
          <p14:tracePt t="249636" x="6559550" y="5467350"/>
          <p14:tracePt t="250147" x="6559550" y="5480050"/>
          <p14:tracePt t="250179" x="6565900" y="5480050"/>
          <p14:tracePt t="250187" x="6572250" y="5480050"/>
          <p14:tracePt t="250500" x="6565900" y="5480050"/>
          <p14:tracePt t="250507" x="6559550" y="5473700"/>
          <p14:tracePt t="250515" x="6546850" y="5473700"/>
          <p14:tracePt t="250524" x="6540500" y="5473700"/>
          <p14:tracePt t="250541" x="6515100" y="5473700"/>
          <p14:tracePt t="250557" x="6496050" y="5473700"/>
          <p14:tracePt t="250574" x="6477000" y="5473700"/>
          <p14:tracePt t="250590" x="6464300" y="5473700"/>
          <p14:tracePt t="250607" x="6451600" y="5473700"/>
          <p14:tracePt t="250798" x="6451600" y="5467350"/>
          <p14:tracePt t="250815" x="6464300" y="5454650"/>
          <p14:tracePt t="250830" x="6477000" y="5448300"/>
          <p14:tracePt t="250838" x="6502400" y="5435600"/>
          <p14:tracePt t="250846" x="6508750" y="5429250"/>
          <p14:tracePt t="250863" x="6515100" y="5422900"/>
          <p14:tracePt t="250880" x="6521450" y="5416550"/>
          <p14:tracePt t="250964" x="6527800" y="5410200"/>
          <p14:tracePt t="251004" x="6527800" y="5403850"/>
          <p14:tracePt t="251132" x="6534150" y="5397500"/>
          <p14:tracePt t="251140" x="6540500" y="5397500"/>
          <p14:tracePt t="251158" x="6553200" y="5397500"/>
          <p14:tracePt t="251164" x="6565900" y="5397500"/>
          <p14:tracePt t="251180" x="6597650" y="5397500"/>
          <p14:tracePt t="251196" x="6654800" y="5397500"/>
          <p14:tracePt t="251213" x="6718300" y="5397500"/>
          <p14:tracePt t="251230" x="6794500" y="5397500"/>
          <p14:tracePt t="251247" x="6858000" y="5397500"/>
          <p14:tracePt t="251263" x="6896100" y="5397500"/>
          <p14:tracePt t="251280" x="6915150" y="5397500"/>
          <p14:tracePt t="251412" x="6908800" y="5397500"/>
          <p14:tracePt t="251671" x="6915150" y="5397500"/>
          <p14:tracePt t="251675" x="6946900" y="5397500"/>
          <p14:tracePt t="251685" x="6972300" y="5410200"/>
          <p14:tracePt t="251695" x="7016750" y="5416550"/>
          <p14:tracePt t="251711" x="7131050" y="5416550"/>
          <p14:tracePt t="251728" x="7270750" y="5416550"/>
          <p14:tracePt t="251744" x="7366000" y="5416550"/>
          <p14:tracePt t="251761" x="7435850" y="5416550"/>
          <p14:tracePt t="251778" x="7473950" y="5403850"/>
          <p14:tracePt t="251794" x="7480300" y="5397500"/>
          <p14:tracePt t="252887" x="7486650" y="5397500"/>
          <p14:tracePt t="252906" x="7493000" y="5397500"/>
          <p14:tracePt t="252934" x="7499350" y="5397500"/>
          <p14:tracePt t="252951" x="7512050" y="5397500"/>
          <p14:tracePt t="252966" x="7518400" y="5397500"/>
          <p14:tracePt t="252982" x="7524750" y="5397500"/>
          <p14:tracePt t="252997" x="7531100" y="5397500"/>
          <p14:tracePt t="253004" x="7537450" y="5397500"/>
          <p14:tracePt t="253013" x="7543800" y="5397500"/>
          <p14:tracePt t="253029" x="7550150" y="5391150"/>
          <p14:tracePt t="253071" x="7556500" y="5391150"/>
          <p14:tracePt t="253141" x="7562850" y="5391150"/>
          <p14:tracePt t="253175" x="7562850" y="5384800"/>
          <p14:tracePt t="255094" x="7556500" y="5384800"/>
          <p14:tracePt t="255103" x="7543800" y="5391150"/>
          <p14:tracePt t="255109" x="7531100" y="5403850"/>
          <p14:tracePt t="255119" x="7480300" y="5429250"/>
          <p14:tracePt t="255136" x="7340600" y="5505450"/>
          <p14:tracePt t="255153" x="7207250" y="5594350"/>
          <p14:tracePt t="255170" x="7080250" y="5676900"/>
          <p14:tracePt t="255186" x="6959600" y="5759450"/>
          <p14:tracePt t="255203" x="6813550" y="5848350"/>
          <p14:tracePt t="255220" x="6667500" y="5924550"/>
          <p14:tracePt t="255236" x="6553200" y="5988050"/>
          <p14:tracePt t="255253" x="6426200" y="6057900"/>
          <p14:tracePt t="255270" x="6362700" y="6076950"/>
          <p14:tracePt t="255286" x="6311900" y="6083300"/>
          <p14:tracePt t="255303" x="6254750" y="6089650"/>
          <p14:tracePt t="255320" x="6210300" y="6089650"/>
          <p14:tracePt t="255337" x="6165850" y="6089650"/>
          <p14:tracePt t="255353" x="6121400" y="6089650"/>
          <p14:tracePt t="255370" x="6064250" y="6089650"/>
          <p14:tracePt t="255386" x="5988050" y="6089650"/>
          <p14:tracePt t="255403" x="5911850" y="6089650"/>
          <p14:tracePt t="255408" x="5867400" y="6089650"/>
          <p14:tracePt t="255420" x="5835650" y="6089650"/>
          <p14:tracePt t="255437" x="5772150" y="6089650"/>
          <p14:tracePt t="255453" x="5708650" y="6089650"/>
          <p14:tracePt t="255470" x="5657850" y="6089650"/>
          <p14:tracePt t="255487" x="5594350" y="6089650"/>
          <p14:tracePt t="255503" x="5480050" y="6089650"/>
          <p14:tracePt t="255520" x="5295900" y="6089650"/>
          <p14:tracePt t="255537" x="5130800" y="6089650"/>
          <p14:tracePt t="255553" x="5022850" y="6089650"/>
          <p14:tracePt t="255570" x="4978400" y="6089650"/>
          <p14:tracePt t="255587" x="4972050" y="6096000"/>
          <p14:tracePt t="255664" x="4965700" y="6096000"/>
          <p14:tracePt t="255680" x="4959350" y="6096000"/>
          <p14:tracePt t="255808" x="4946650" y="6096000"/>
          <p14:tracePt t="255848" x="4940300" y="6096000"/>
          <p14:tracePt t="255863" x="4921250" y="6096000"/>
          <p14:tracePt t="255872" x="4908550" y="6096000"/>
          <p14:tracePt t="255878" x="4883150" y="6096000"/>
          <p14:tracePt t="255889" x="4851400" y="6096000"/>
          <p14:tracePt t="255904" x="4794250" y="6096000"/>
          <p14:tracePt t="255920" x="4768850" y="6096000"/>
          <p14:tracePt t="255929" x="4756150" y="6096000"/>
          <p14:tracePt t="255944" x="4743450" y="6096000"/>
          <p14:tracePt t="256048" x="4762500" y="6096000"/>
          <p14:tracePt t="256053" x="4794250" y="6096000"/>
          <p14:tracePt t="256062" x="4851400" y="6096000"/>
          <p14:tracePt t="256070" x="4883150" y="6096000"/>
          <p14:tracePt t="256087" x="4959350" y="6096000"/>
          <p14:tracePt t="256104" x="5048250" y="6076950"/>
          <p14:tracePt t="256120" x="5137150" y="6057900"/>
          <p14:tracePt t="256137" x="5232400" y="6032500"/>
          <p14:tracePt t="256154" x="5346700" y="6000750"/>
          <p14:tracePt t="256170" x="5416550" y="5988050"/>
          <p14:tracePt t="256187" x="5454650" y="5969000"/>
          <p14:tracePt t="256205" x="5467350" y="5962650"/>
          <p14:tracePt t="256221" x="5473700" y="5962650"/>
          <p14:tracePt t="256246" x="5480050" y="5962650"/>
          <p14:tracePt t="256254" x="5492750" y="5962650"/>
          <p14:tracePt t="256271" x="5530850" y="5962650"/>
          <p14:tracePt t="256287" x="5537200" y="5962650"/>
          <p14:tracePt t="256304" x="5613400" y="5962650"/>
          <p14:tracePt t="256321" x="5638800" y="5962650"/>
          <p14:tracePt t="256337" x="5664200" y="5962650"/>
          <p14:tracePt t="256354" x="5676900" y="5962650"/>
          <p14:tracePt t="256371" x="5689600" y="5962650"/>
          <p14:tracePt t="256424" x="5695950" y="5956300"/>
          <p14:tracePt t="256552" x="5689600" y="5956300"/>
          <p14:tracePt t="256576" x="5689600" y="5949950"/>
          <p14:tracePt t="256599" x="5689600" y="5943600"/>
          <p14:tracePt t="256617" x="5683250" y="5937250"/>
          <p14:tracePt t="256653" x="5676900" y="5937250"/>
          <p14:tracePt t="256663" x="5670550" y="5937250"/>
          <p14:tracePt t="256671" x="5657850" y="5937250"/>
          <p14:tracePt t="256687" x="5632450" y="5937250"/>
          <p14:tracePt t="256704" x="5588000" y="5943600"/>
          <p14:tracePt t="256721" x="5543550" y="5943600"/>
          <p14:tracePt t="256738" x="5511800" y="5943600"/>
          <p14:tracePt t="256754" x="5511800" y="5949950"/>
          <p14:tracePt t="256807" x="5530850" y="5943600"/>
          <p14:tracePt t="256815" x="5556250" y="5943600"/>
          <p14:tracePt t="256825" x="5562600" y="5943600"/>
          <p14:tracePt t="256838" x="5594350" y="5937250"/>
          <p14:tracePt t="256854" x="5613400" y="5930900"/>
          <p14:tracePt t="256921" x="5607050" y="5930900"/>
          <p14:tracePt t="256927" x="5575300" y="5930900"/>
          <p14:tracePt t="256938" x="5556250" y="5930900"/>
          <p14:tracePt t="256954" x="5524500" y="5930900"/>
          <p14:tracePt t="256960" x="5511800" y="5930900"/>
          <p14:tracePt t="257034" x="5543550" y="5930900"/>
          <p14:tracePt t="257040" x="5588000" y="5930900"/>
          <p14:tracePt t="257055" x="5676900" y="5943600"/>
          <p14:tracePt t="257071" x="5702300" y="5943600"/>
          <p14:tracePt t="257088" x="5708650" y="5943600"/>
          <p14:tracePt t="257104" x="5715000" y="5943600"/>
          <p14:tracePt t="257138" x="5676900" y="5943600"/>
          <p14:tracePt t="257154" x="5657850" y="5943600"/>
          <p14:tracePt t="257366" x="5657850" y="5949950"/>
          <p14:tracePt t="257562" x="5676900" y="5949950"/>
          <p14:tracePt t="257569" x="5708650" y="5949950"/>
          <p14:tracePt t="257577" x="5753100" y="5949950"/>
          <p14:tracePt t="257586" x="5829300" y="5930900"/>
          <p14:tracePt t="257603" x="5962650" y="5899150"/>
          <p14:tracePt t="257619" x="6172200" y="5835650"/>
          <p14:tracePt t="257637" x="6343650" y="5784850"/>
          <p14:tracePt t="257654" x="6502400" y="5740400"/>
          <p14:tracePt t="257669" x="6692900" y="5683250"/>
          <p14:tracePt t="257686" x="6762750" y="5664200"/>
          <p14:tracePt t="257703" x="6826250" y="5645150"/>
          <p14:tracePt t="257719" x="6858000" y="5632450"/>
          <p14:tracePt t="257736" x="6864350" y="5619750"/>
          <p14:tracePt t="257784" x="6870700" y="5619750"/>
          <p14:tracePt t="257792" x="6877050" y="5619750"/>
          <p14:tracePt t="257817" x="6883400" y="5613400"/>
          <p14:tracePt t="257826" x="6896100" y="5613400"/>
          <p14:tracePt t="257836" x="6902450" y="5607050"/>
          <p14:tracePt t="257854" x="6908800" y="5607050"/>
          <p14:tracePt t="257870" x="6972300" y="5600700"/>
          <p14:tracePt t="257887" x="7023100" y="5588000"/>
          <p14:tracePt t="257903" x="7086600" y="5575300"/>
          <p14:tracePt t="257920" x="7118350" y="5556250"/>
          <p14:tracePt t="257937" x="7124700" y="5549900"/>
          <p14:tracePt t="257953" x="7131050" y="5549900"/>
          <p14:tracePt t="257993" x="7118350" y="5537200"/>
          <p14:tracePt t="258003" x="7073900" y="5537200"/>
          <p14:tracePt t="258020" x="6953250" y="5524500"/>
          <p14:tracePt t="258038" x="6762750" y="5486400"/>
          <p14:tracePt t="258056" x="6432550" y="5448300"/>
          <p14:tracePt t="258070" x="6324600" y="5448300"/>
          <p14:tracePt t="258087" x="6299200" y="5448300"/>
          <p14:tracePt t="258417" x="6318250" y="5448300"/>
          <p14:tracePt t="258423" x="6356350" y="5448300"/>
          <p14:tracePt t="258431" x="6413500" y="5448300"/>
          <p14:tracePt t="258441" x="6477000" y="5448300"/>
          <p14:tracePt t="258458" x="6623050" y="5448300"/>
          <p14:tracePt t="258463" x="6705600" y="5448300"/>
          <p14:tracePt t="258475" x="6794500" y="5448300"/>
          <p14:tracePt t="258492" x="6972300" y="5448300"/>
          <p14:tracePt t="258508" x="7099300" y="5448300"/>
          <p14:tracePt t="258525" x="7207250" y="5448300"/>
          <p14:tracePt t="258542" x="7289800" y="5448300"/>
          <p14:tracePt t="258558" x="7315200" y="5448300"/>
          <p14:tracePt t="258575" x="7321550" y="5448300"/>
          <p14:tracePt t="258591" x="7327900" y="5448300"/>
          <p14:tracePt t="258631" x="7340600" y="5448300"/>
          <p14:tracePt t="258688" x="7353300" y="5448300"/>
          <p14:tracePt t="258696" x="7359650" y="5448300"/>
          <p14:tracePt t="258702" x="7372350" y="5448300"/>
          <p14:tracePt t="258713" x="7397750" y="5448300"/>
          <p14:tracePt t="258725" x="7423150" y="5448300"/>
          <p14:tracePt t="258741" x="7499350" y="5448300"/>
          <p14:tracePt t="258758" x="7543800" y="5448300"/>
          <p14:tracePt t="258775" x="7569200" y="5448300"/>
          <p14:tracePt t="259455" x="7562850" y="5448300"/>
          <p14:tracePt t="259471" x="7550150" y="5448300"/>
          <p14:tracePt t="259483" x="7537450" y="5448300"/>
          <p14:tracePt t="259490" x="7524750" y="5448300"/>
          <p14:tracePt t="259507" x="7499350" y="5448300"/>
          <p14:tracePt t="260760" x="7493000" y="5448300"/>
          <p14:tracePt t="260770" x="7473950" y="5448300"/>
          <p14:tracePt t="260776" x="7467600" y="5448300"/>
          <p14:tracePt t="260785" x="7461250" y="5454650"/>
          <p14:tracePt t="260800" x="7454900" y="5454650"/>
          <p14:tracePt t="260817" x="7448550" y="5461000"/>
          <p14:tracePt t="260834" x="7442200" y="5467350"/>
          <p14:tracePt t="260850" x="7423150" y="5473700"/>
          <p14:tracePt t="260868" x="7397750" y="5499100"/>
          <p14:tracePt t="260884" x="7366000" y="5518150"/>
          <p14:tracePt t="260901" x="7334250" y="5543550"/>
          <p14:tracePt t="260917" x="7302500" y="5568950"/>
          <p14:tracePt t="260935" x="7239000" y="5600700"/>
          <p14:tracePt t="260951" x="7105650" y="5676900"/>
          <p14:tracePt t="260967" x="7004050" y="5721350"/>
          <p14:tracePt t="260984" x="6883400" y="5765800"/>
          <p14:tracePt t="261001" x="6737350" y="5829300"/>
          <p14:tracePt t="261018" x="6616700" y="5867400"/>
          <p14:tracePt t="261025" x="6578600" y="5873750"/>
          <p14:tracePt t="261034" x="6527800" y="5880100"/>
          <p14:tracePt t="261051" x="6457950" y="5892800"/>
          <p14:tracePt t="261067" x="6413500" y="5905500"/>
          <p14:tracePt t="261084" x="6381750" y="5911850"/>
          <p14:tracePt t="261101" x="6337300" y="5918200"/>
          <p14:tracePt t="261117" x="6305550" y="5918200"/>
          <p14:tracePt t="261134" x="6267450" y="5924550"/>
          <p14:tracePt t="261151" x="6235700" y="5930900"/>
          <p14:tracePt t="261168" x="6197600" y="5943600"/>
          <p14:tracePt t="261184" x="6184900" y="5943600"/>
          <p14:tracePt t="261201" x="6178550" y="5949950"/>
          <p14:tracePt t="261218" x="6172200" y="5949950"/>
          <p14:tracePt t="261235" x="6165850" y="5949950"/>
          <p14:tracePt t="261251" x="6140450" y="5949950"/>
          <p14:tracePt t="261267" x="6070600" y="5949950"/>
          <p14:tracePt t="261284" x="5924550" y="5949950"/>
          <p14:tracePt t="261318" x="5638800" y="5949950"/>
          <p14:tracePt t="261335" x="5505450" y="5962650"/>
          <p14:tracePt t="261351" x="5480050" y="5962650"/>
          <p14:tracePt t="261368" x="5467350" y="5962650"/>
          <p14:tracePt t="261384" x="5461000" y="5962650"/>
          <p14:tracePt t="261418" x="5448300" y="5962650"/>
          <p14:tracePt t="261435" x="5435600" y="5969000"/>
          <p14:tracePt t="261451" x="5410200" y="5969000"/>
          <p14:tracePt t="261468" x="5391150" y="5969000"/>
          <p14:tracePt t="261485" x="5365750" y="5969000"/>
          <p14:tracePt t="261501" x="5359400" y="5969000"/>
          <p14:tracePt t="261518" x="5346700" y="5969000"/>
          <p14:tracePt t="261535" x="5340350" y="5969000"/>
          <p14:tracePt t="261556" x="5334000" y="5969000"/>
          <p14:tracePt t="261568" x="5295900" y="5969000"/>
          <p14:tracePt t="261585" x="5257800" y="5969000"/>
          <p14:tracePt t="261602" x="5226050" y="5969000"/>
          <p14:tracePt t="261618" x="5168900" y="5969000"/>
          <p14:tracePt t="261635" x="5092700" y="5969000"/>
          <p14:tracePt t="261651" x="4997450" y="5969000"/>
          <p14:tracePt t="261668" x="4914900" y="5969000"/>
          <p14:tracePt t="261685" x="4845050" y="5969000"/>
          <p14:tracePt t="261702" x="4819650" y="5969000"/>
          <p14:tracePt t="261718" x="4813300" y="5969000"/>
          <p14:tracePt t="261792" x="4806950" y="5969000"/>
          <p14:tracePt t="261809" x="4800600" y="5969000"/>
          <p14:tracePt t="261817" x="4794250" y="5969000"/>
          <p14:tracePt t="261825" x="4775200" y="5969000"/>
          <p14:tracePt t="261834" x="4749800" y="5975350"/>
          <p14:tracePt t="261851" x="4711700" y="5975350"/>
          <p14:tracePt t="261868" x="4673600" y="5975350"/>
          <p14:tracePt t="261885" x="4667250" y="5981700"/>
          <p14:tracePt t="262059" x="4673600" y="5981700"/>
          <p14:tracePt t="262064" x="4692650" y="5981700"/>
          <p14:tracePt t="262076" x="4724400" y="5981700"/>
          <p14:tracePt t="262085" x="4756150" y="5981700"/>
          <p14:tracePt t="262102" x="4851400" y="5981700"/>
          <p14:tracePt t="262118" x="4978400" y="5981700"/>
          <p14:tracePt t="262135" x="5137150" y="5981700"/>
          <p14:tracePt t="262152" x="5340350" y="5981700"/>
          <p14:tracePt t="262168" x="5461000" y="5981700"/>
          <p14:tracePt t="262185" x="5588000" y="5981700"/>
          <p14:tracePt t="262202" x="5702300" y="5981700"/>
          <p14:tracePt t="262218" x="5784850" y="5956300"/>
          <p14:tracePt t="262235" x="5842000" y="5949950"/>
          <p14:tracePt t="262252" x="5873750" y="5949950"/>
          <p14:tracePt t="262269" x="5886450" y="5949950"/>
          <p14:tracePt t="262364" x="5899150" y="5949950"/>
          <p14:tracePt t="262373" x="5905500" y="5949950"/>
          <p14:tracePt t="262380" x="5911850" y="5949950"/>
          <p14:tracePt t="262386" x="5918200" y="5949950"/>
          <p14:tracePt t="262402" x="5937250" y="5949950"/>
          <p14:tracePt t="262499" x="5943600" y="5949950"/>
          <p14:tracePt t="262545" x="5956300" y="5949950"/>
          <p14:tracePt t="262555" x="5962650" y="5949950"/>
          <p14:tracePt t="262560" x="5969000" y="5949950"/>
          <p14:tracePt t="262569" x="5981700" y="5949950"/>
          <p14:tracePt t="263170" x="6019800" y="5949950"/>
          <p14:tracePt t="263177" x="6115050" y="5949950"/>
          <p14:tracePt t="263186" x="6324600" y="5949950"/>
          <p14:tracePt t="263196" x="6515100" y="5949950"/>
          <p14:tracePt t="263214" x="6705600" y="5943600"/>
          <p14:tracePt t="263230" x="6832600" y="5880100"/>
          <p14:tracePt t="263247" x="7035800" y="5765800"/>
          <p14:tracePt t="263264" x="7270750" y="5626100"/>
          <p14:tracePt t="263280" x="7454900" y="5486400"/>
          <p14:tracePt t="263297" x="7537450" y="5327650"/>
          <p14:tracePt t="263314" x="7543800" y="5257800"/>
          <p14:tracePt t="263330" x="7543800" y="5232400"/>
          <p14:tracePt t="263347" x="7543800" y="5213350"/>
          <p14:tracePt t="263364" x="7531100" y="5213350"/>
          <p14:tracePt t="263380" x="7493000" y="5213350"/>
          <p14:tracePt t="263397" x="7442200" y="5238750"/>
          <p14:tracePt t="263413" x="7378700" y="5257800"/>
          <p14:tracePt t="263430" x="7308850" y="5289550"/>
          <p14:tracePt t="263447" x="7239000" y="5308600"/>
          <p14:tracePt t="263465" x="7137400" y="5308600"/>
          <p14:tracePt t="263480" x="7092950" y="5308600"/>
          <p14:tracePt t="263497" x="7048500" y="5295900"/>
          <p14:tracePt t="263513" x="6997700" y="5276850"/>
          <p14:tracePt t="263530" x="6921500" y="5264150"/>
          <p14:tracePt t="263547" x="6832600" y="5264150"/>
          <p14:tracePt t="263564" x="6737350" y="5264150"/>
          <p14:tracePt t="263580" x="6623050" y="5302250"/>
          <p14:tracePt t="263586" x="6565900" y="5353050"/>
          <p14:tracePt t="263597" x="6508750" y="5403850"/>
          <p14:tracePt t="263614" x="6381750" y="5492750"/>
          <p14:tracePt t="263630" x="6273800" y="5543550"/>
          <p14:tracePt t="263647" x="6184900" y="5575300"/>
          <p14:tracePt t="263664" x="6108700" y="5588000"/>
          <p14:tracePt t="263680" x="6070600" y="5588000"/>
          <p14:tracePt t="263697" x="6045200" y="5588000"/>
          <p14:tracePt t="263714" x="6038850" y="5588000"/>
          <p14:tracePt t="263757" x="6032500" y="5588000"/>
          <p14:tracePt t="263771" x="6032500" y="5581650"/>
          <p14:tracePt t="263780" x="6032500" y="5575300"/>
          <p14:tracePt t="263797" x="6045200" y="5568950"/>
          <p14:tracePt t="263814" x="6070600" y="5556250"/>
          <p14:tracePt t="263831" x="6076950" y="5549900"/>
          <p14:tracePt t="263847" x="6096000" y="5549900"/>
          <p14:tracePt t="263864" x="6115050" y="5549900"/>
          <p14:tracePt t="263881" x="6134100" y="5549900"/>
          <p14:tracePt t="263897" x="6134100" y="5556250"/>
          <p14:tracePt t="263914" x="6140450" y="5562600"/>
          <p14:tracePt t="263931" x="6159500" y="5568950"/>
          <p14:tracePt t="263947" x="6191250" y="5575300"/>
          <p14:tracePt t="263964" x="6216650" y="5588000"/>
          <p14:tracePt t="263981" x="6254750" y="5588000"/>
          <p14:tracePt t="263997" x="6311900" y="5594350"/>
          <p14:tracePt t="264014" x="6350000" y="5594350"/>
          <p14:tracePt t="264031" x="6407150" y="5607050"/>
          <p14:tracePt t="264049" x="6432550" y="5607050"/>
          <p14:tracePt t="264066" x="6464300" y="5613400"/>
          <p14:tracePt t="264081" x="6470650" y="5613400"/>
          <p14:tracePt t="264097" x="6477000" y="5613400"/>
          <p14:tracePt t="264114" x="6483350" y="5613400"/>
          <p14:tracePt t="264131" x="6489700" y="5613400"/>
          <p14:tracePt t="264154" x="6502400" y="5613400"/>
          <p14:tracePt t="264164" x="6508750" y="5613400"/>
          <p14:tracePt t="264181" x="6515100" y="5607050"/>
          <p14:tracePt t="264266" x="6527800" y="5607050"/>
          <p14:tracePt t="264273" x="6534150" y="5607050"/>
          <p14:tracePt t="264286" x="6553200" y="5607050"/>
          <p14:tracePt t="264298" x="6584950" y="5607050"/>
          <p14:tracePt t="264314" x="6642100" y="5607050"/>
          <p14:tracePt t="264331" x="6718300" y="5607050"/>
          <p14:tracePt t="264348" x="6800850" y="5607050"/>
          <p14:tracePt t="264364" x="6902450" y="5607050"/>
          <p14:tracePt t="264381" x="6965950" y="5607050"/>
          <p14:tracePt t="264398" x="7010400" y="5607050"/>
          <p14:tracePt t="264414" x="7029450" y="5600700"/>
          <p14:tracePt t="264473" x="7035800" y="5600700"/>
          <p14:tracePt t="264486" x="7048500" y="5600700"/>
          <p14:tracePt t="264492" x="7054850" y="5600700"/>
          <p14:tracePt t="264498" x="7073900" y="5600700"/>
          <p14:tracePt t="264515" x="7105650" y="5600700"/>
          <p14:tracePt t="264531" x="7162800" y="5581650"/>
          <p14:tracePt t="264548" x="7200900" y="5581650"/>
          <p14:tracePt t="264565" x="7251700" y="5568950"/>
          <p14:tracePt t="264581" x="7283450" y="5556250"/>
          <p14:tracePt t="264588" x="7289800" y="5549900"/>
          <p14:tracePt t="264598" x="7302500" y="5549900"/>
          <p14:tracePt t="264614" x="7308850" y="5543550"/>
          <p14:tracePt t="264631" x="7315200" y="5543550"/>
          <p14:tracePt t="264651" x="7321550" y="5543550"/>
          <p14:tracePt t="264664" x="7327900" y="5543550"/>
          <p14:tracePt t="264681" x="7359650" y="5543550"/>
          <p14:tracePt t="264698" x="7410450" y="5543550"/>
          <p14:tracePt t="264714" x="7448550" y="5543550"/>
          <p14:tracePt t="264731" x="7480300" y="5530850"/>
          <p14:tracePt t="264748" x="7493000" y="5530850"/>
          <p14:tracePt t="264764" x="7499350" y="5530850"/>
          <p14:tracePt t="265093" x="7499350" y="5524500"/>
          <p14:tracePt t="265468" x="7505700" y="5518150"/>
          <p14:tracePt t="267813" x="7512050" y="5518150"/>
          <p14:tracePt t="267819" x="7512050" y="5511800"/>
          <p14:tracePt t="267835" x="7518400" y="5499100"/>
          <p14:tracePt t="267860" x="7524750" y="5499100"/>
          <p14:tracePt t="267869" x="7531100" y="5499100"/>
          <p14:tracePt t="267877" x="7537450" y="5499100"/>
          <p14:tracePt t="267899" x="7543800" y="5492750"/>
          <p14:tracePt t="267947" x="7550150" y="5492750"/>
          <p14:tracePt t="267963" x="7550150" y="5486400"/>
          <p14:tracePt t="268035" x="7550150" y="5480050"/>
          <p14:tracePt t="268059" x="7550150" y="5473700"/>
          <p14:tracePt t="268141" x="7543800" y="5473700"/>
          <p14:tracePt t="268172" x="7531100" y="5473700"/>
          <p14:tracePt t="268188" x="7524750" y="5473700"/>
          <p14:tracePt t="268211" x="7518400" y="5473700"/>
          <p14:tracePt t="268227" x="7505700" y="5473700"/>
          <p14:tracePt t="268251" x="7499350" y="5473700"/>
          <p14:tracePt t="268260" x="7493000" y="5473700"/>
          <p14:tracePt t="268269" x="7480300" y="5473700"/>
          <p14:tracePt t="268276" x="7467600" y="5473700"/>
          <p14:tracePt t="268288" x="7448550" y="5473700"/>
          <p14:tracePt t="268304" x="7416800" y="5473700"/>
          <p14:tracePt t="268321" x="7385050" y="5473700"/>
          <p14:tracePt t="268339" x="7277100" y="5473700"/>
          <p14:tracePt t="268354" x="7232650" y="5473700"/>
          <p14:tracePt t="268371" x="7194550" y="5473700"/>
          <p14:tracePt t="268388" x="7181850" y="5473700"/>
          <p14:tracePt t="268405" x="7175500" y="5473700"/>
          <p14:tracePt t="268438" x="7162800" y="5473700"/>
          <p14:tracePt t="268455" x="7150100" y="5473700"/>
          <p14:tracePt t="268471" x="7131050" y="5473700"/>
          <p14:tracePt t="268488" x="7105650" y="5480050"/>
          <p14:tracePt t="268505" x="7086600" y="5486400"/>
          <p14:tracePt t="268522" x="7073900" y="5486400"/>
          <p14:tracePt t="268538" x="7054850" y="5492750"/>
          <p14:tracePt t="268555" x="7048500" y="5492750"/>
          <p14:tracePt t="268572" x="7035800" y="5492750"/>
          <p14:tracePt t="268614" x="7029450" y="5492750"/>
          <p14:tracePt t="268621" x="7023100" y="5492750"/>
          <p14:tracePt t="268638" x="7016750" y="5492750"/>
          <p14:tracePt t="268655" x="7010400" y="5499100"/>
          <p14:tracePt t="268672" x="7004050" y="5505450"/>
          <p14:tracePt t="268932" x="7010400" y="5505450"/>
          <p14:tracePt t="268972" x="7016750" y="5505450"/>
          <p14:tracePt t="268980" x="7029450" y="5505450"/>
          <p14:tracePt t="268989" x="7042150" y="5505450"/>
          <p14:tracePt t="269005" x="7067550" y="5499100"/>
          <p14:tracePt t="269022" x="7105650" y="5480050"/>
          <p14:tracePt t="269039" x="7118350" y="5473700"/>
          <p14:tracePt t="269055" x="7124700" y="5473700"/>
          <p14:tracePt t="269093" x="7131050" y="5473700"/>
          <p14:tracePt t="269110" x="7137400" y="5473700"/>
          <p14:tracePt t="269124" x="7143750" y="5473700"/>
          <p14:tracePt t="269139" x="7162800" y="5467350"/>
          <p14:tracePt t="269155" x="7169150" y="5467350"/>
          <p14:tracePt t="269172" x="7181850" y="5467350"/>
          <p14:tracePt t="269189" x="7194550" y="5467350"/>
          <p14:tracePt t="269206" x="7200900" y="5467350"/>
          <p14:tracePt t="269222" x="7207250" y="5467350"/>
          <p14:tracePt t="269239" x="7213600" y="5467350"/>
          <p14:tracePt t="269256" x="7226300" y="5467350"/>
          <p14:tracePt t="269709" x="7226300" y="5461000"/>
          <p14:tracePt t="269734" x="7219950" y="5454650"/>
          <p14:tracePt t="270246" x="7213600" y="5454650"/>
          <p14:tracePt t="270253" x="7207250" y="5454650"/>
          <p14:tracePt t="270260" x="7194550" y="5454650"/>
          <p14:tracePt t="270270" x="7181850" y="5454650"/>
          <p14:tracePt t="270286" x="7131050" y="5454650"/>
          <p14:tracePt t="270303" x="7080250" y="5454650"/>
          <p14:tracePt t="270320" x="7035800" y="5454650"/>
          <p14:tracePt t="270336" x="7004050" y="5454650"/>
          <p14:tracePt t="270353" x="6985000" y="5454650"/>
          <p14:tracePt t="270370" x="6965950" y="5454650"/>
          <p14:tracePt t="270403" x="6959600" y="5454650"/>
          <p14:tracePt t="270511" x="6953250" y="5454650"/>
          <p14:tracePt t="270540" x="6940550" y="5454650"/>
          <p14:tracePt t="270549" x="6934200" y="5454650"/>
          <p14:tracePt t="270559" x="6902450" y="5454650"/>
          <p14:tracePt t="270570" x="6858000" y="5454650"/>
          <p14:tracePt t="270587" x="6737350" y="5454650"/>
          <p14:tracePt t="270603" x="6705600" y="5454650"/>
          <p14:tracePt t="270620" x="6692900" y="5454650"/>
          <p14:tracePt t="270679" x="6699250" y="5454650"/>
          <p14:tracePt t="270695" x="6705600" y="5454650"/>
          <p14:tracePt t="270796" x="6718300" y="5454650"/>
          <p14:tracePt t="270813" x="6731000" y="5454650"/>
          <p14:tracePt t="270824" x="6743700" y="5454650"/>
          <p14:tracePt t="270830" x="6756400" y="5454650"/>
          <p14:tracePt t="270837" x="6781800" y="5454650"/>
          <p14:tracePt t="270854" x="6826250" y="5454650"/>
          <p14:tracePt t="270870" x="6877050" y="5454650"/>
          <p14:tracePt t="270887" x="6921500" y="5454650"/>
          <p14:tracePt t="270903" x="6946900" y="5454650"/>
          <p14:tracePt t="270920" x="6953250" y="5454650"/>
          <p14:tracePt t="271045" x="6959600" y="5454650"/>
          <p14:tracePt t="271117" x="6953250" y="5454650"/>
          <p14:tracePt t="271132" x="6940550" y="5454650"/>
          <p14:tracePt t="271142" x="6934200" y="5454650"/>
          <p14:tracePt t="271148" x="6927850" y="5454650"/>
          <p14:tracePt t="271159" x="6915150" y="5454650"/>
          <p14:tracePt t="271170" x="6908800" y="5454650"/>
          <p14:tracePt t="271187" x="6889750" y="5454650"/>
          <p14:tracePt t="271204" x="6870700" y="5454650"/>
          <p14:tracePt t="271221" x="6858000" y="5454650"/>
          <p14:tracePt t="271495" x="6851650" y="5454650"/>
          <p14:tracePt t="271736" x="6838950" y="5454650"/>
          <p14:tracePt t="271784" x="6832600" y="5454650"/>
          <p14:tracePt t="272279" x="6838950" y="5454650"/>
          <p14:tracePt t="272293" x="6851650" y="5454650"/>
          <p14:tracePt t="272325" x="6858000" y="5454650"/>
          <p14:tracePt t="272345" x="6870700" y="5454650"/>
          <p14:tracePt t="272351" x="6877050" y="5454650"/>
          <p14:tracePt t="272360" x="6889750" y="5461000"/>
          <p14:tracePt t="272377" x="6902450" y="5461000"/>
          <p14:tracePt t="272386" x="6908800" y="5461000"/>
          <p14:tracePt t="272403" x="6921500" y="5467350"/>
          <p14:tracePt t="272646" x="6915150" y="5467350"/>
          <p14:tracePt t="272661" x="6908800" y="5467350"/>
          <p14:tracePt t="274887" x="6896100" y="5473700"/>
          <p14:tracePt t="274895" x="6889750" y="5473700"/>
          <p14:tracePt t="274919" x="6883400" y="5480050"/>
          <p14:tracePt t="275751" x="6902450" y="5480050"/>
          <p14:tracePt t="275761" x="6934200" y="5480050"/>
          <p14:tracePt t="275766" x="6959600" y="5486400"/>
          <p14:tracePt t="275777" x="6991350" y="5492750"/>
          <p14:tracePt t="275790" x="7029450" y="5492750"/>
          <p14:tracePt t="275806" x="7073900" y="5492750"/>
          <p14:tracePt t="275823" x="7099300" y="5492750"/>
          <p14:tracePt t="275840" x="7112000" y="5492750"/>
          <p14:tracePt t="275921" x="7118350" y="5492750"/>
          <p14:tracePt t="275928" x="7124700" y="5492750"/>
          <p14:tracePt t="275940" x="7131050" y="5492750"/>
          <p14:tracePt t="275957" x="7150100" y="5492750"/>
          <p14:tracePt t="275973" x="7162800" y="5492750"/>
          <p14:tracePt t="275990" x="7169150" y="5492750"/>
          <p14:tracePt t="276039" x="7181850" y="5492750"/>
          <p14:tracePt t="276063" x="7194550" y="5492750"/>
          <p14:tracePt t="276071" x="7207250" y="5492750"/>
          <p14:tracePt t="276080" x="7213600" y="5492750"/>
          <p14:tracePt t="276090" x="7232650" y="5492750"/>
          <p14:tracePt t="276107" x="7258050" y="5492750"/>
          <p14:tracePt t="276123" x="7296150" y="5492750"/>
          <p14:tracePt t="276140" x="7302500" y="5492750"/>
          <p14:tracePt t="276157" x="7315200" y="5492750"/>
          <p14:tracePt t="276904" x="7302500" y="5492750"/>
          <p14:tracePt t="276921" x="7289800" y="5492750"/>
          <p14:tracePt t="276930" x="7270750" y="5492750"/>
          <p14:tracePt t="276938" x="7251700" y="5492750"/>
          <p14:tracePt t="276944" x="7232650" y="5492750"/>
          <p14:tracePt t="276961" x="7188200" y="5511800"/>
          <p14:tracePt t="276978" x="7150100" y="5524500"/>
          <p14:tracePt t="276994" x="7118350" y="5537200"/>
          <p14:tracePt t="277011" x="7099300" y="5537200"/>
          <p14:tracePt t="277028" x="7092950" y="5537200"/>
          <p14:tracePt t="277061" x="7086600" y="5543550"/>
          <p14:tracePt t="277584" x="7080250" y="5543550"/>
          <p14:tracePt t="277594" x="7048500" y="5543550"/>
          <p14:tracePt t="277600" x="7004050" y="5543550"/>
          <p14:tracePt t="277608" x="6959600" y="5543550"/>
          <p14:tracePt t="277624" x="6896100" y="5543550"/>
          <p14:tracePt t="277641" x="6864350" y="5543550"/>
          <p14:tracePt t="277658" x="6845300" y="5543550"/>
          <p14:tracePt t="283924" x="6838950" y="5549900"/>
          <p14:tracePt t="283931" x="6838950" y="5562600"/>
          <p14:tracePt t="283940" x="6838950" y="5594350"/>
          <p14:tracePt t="283954" x="6838950" y="5619750"/>
          <p14:tracePt t="283969" x="6838950" y="5676900"/>
          <p14:tracePt t="283986" x="6838950" y="5740400"/>
          <p14:tracePt t="284002" x="6832600" y="5816600"/>
          <p14:tracePt t="284019" x="6788150" y="5905500"/>
          <p14:tracePt t="284036" x="6686550" y="6038850"/>
          <p14:tracePt t="284052" x="6565900" y="6159500"/>
          <p14:tracePt t="284069" x="6457950" y="6235700"/>
          <p14:tracePt t="284086" x="6394450" y="6273800"/>
          <p14:tracePt t="284103" x="6356350" y="6292850"/>
          <p14:tracePt t="284119" x="6343650" y="6299200"/>
          <p14:tracePt t="284164" x="6337300" y="6299200"/>
          <p14:tracePt t="284172" x="6330950" y="6299200"/>
          <p14:tracePt t="284186" x="6311900" y="6299200"/>
          <p14:tracePt t="284202" x="6292850" y="6299200"/>
          <p14:tracePt t="284220" x="6286500" y="6299200"/>
          <p14:tracePt t="284413" x="6286500" y="6292850"/>
          <p14:tracePt t="284421" x="6299200" y="6286500"/>
          <p14:tracePt t="284429" x="6324600" y="6273800"/>
          <p14:tracePt t="284442" x="6337300" y="6254750"/>
          <p14:tracePt t="284459" x="6356350" y="6248400"/>
          <p14:tracePt t="284492" x="6362700" y="6242050"/>
          <p14:tracePt t="284539" x="6369050" y="6242050"/>
          <p14:tracePt t="284700" x="6381750" y="6235700"/>
          <p14:tracePt t="285252" x="6369050" y="6235700"/>
          <p14:tracePt t="285258" x="6337300" y="6235700"/>
          <p14:tracePt t="285266" x="6305550" y="6235700"/>
          <p14:tracePt t="285275" x="6280150" y="6235700"/>
          <p14:tracePt t="285292" x="6273800" y="6235700"/>
          <p14:tracePt t="285347" x="6273800" y="6229350"/>
          <p14:tracePt t="285355" x="6267450" y="6229350"/>
          <p14:tracePt t="285365" x="6267450" y="6223000"/>
          <p14:tracePt t="285375" x="6261100" y="6210300"/>
          <p14:tracePt t="285392" x="6254750" y="6203950"/>
          <p14:tracePt t="285425" x="6254750" y="6197600"/>
          <p14:tracePt t="285476" x="6254750" y="6191250"/>
          <p14:tracePt t="285580" x="6261100" y="6184900"/>
          <p14:tracePt t="285599" x="6267450" y="6172200"/>
          <p14:tracePt t="285603" x="6273800" y="6172200"/>
          <p14:tracePt t="285614" x="6280150" y="6172200"/>
          <p14:tracePt t="285630" x="6292850" y="6172200"/>
          <p14:tracePt t="285642" x="6299200" y="6165850"/>
          <p14:tracePt t="285660" x="6305550" y="6165850"/>
          <p14:tracePt t="285676" x="6311900" y="6159500"/>
          <p14:tracePt t="285701" x="6318250" y="6159500"/>
          <p14:tracePt t="287068" x="6324600" y="6159500"/>
          <p14:tracePt t="287079" x="6330950" y="6159500"/>
          <p14:tracePt t="287094" x="6343650" y="6159500"/>
          <p14:tracePt t="287101" x="6350000" y="6153150"/>
          <p14:tracePt t="287116" x="6356350" y="6153150"/>
          <p14:tracePt t="287125" x="6362700" y="6153150"/>
          <p14:tracePt t="287142" x="6369050" y="6153150"/>
          <p14:tracePt t="287159" x="6375400" y="6153150"/>
          <p14:tracePt t="287670" x="6394450" y="6146800"/>
          <p14:tracePt t="287676" x="6407150" y="6146800"/>
          <p14:tracePt t="287684" x="6426200" y="6146800"/>
          <p14:tracePt t="287694" x="6457950" y="6146800"/>
          <p14:tracePt t="287711" x="6521450" y="6146800"/>
          <p14:tracePt t="287727" x="6591300" y="6146800"/>
          <p14:tracePt t="287744" x="6654800" y="6134100"/>
          <p14:tracePt t="287761" x="6686550" y="6134100"/>
          <p14:tracePt t="287777" x="6692900" y="6127750"/>
          <p14:tracePt t="287847" x="6699250" y="6121400"/>
          <p14:tracePt t="287853" x="6705600" y="6121400"/>
          <p14:tracePt t="287861" x="6711950" y="6121400"/>
          <p14:tracePt t="287880" x="6731000" y="6121400"/>
          <p14:tracePt t="287894" x="6756400" y="6121400"/>
          <p14:tracePt t="287911" x="6781800" y="6121400"/>
          <p14:tracePt t="287928" x="6819900" y="6121400"/>
          <p14:tracePt t="287944" x="6851650" y="6121400"/>
          <p14:tracePt t="287961" x="6870700" y="6121400"/>
          <p14:tracePt t="287977" x="6877050" y="6121400"/>
          <p14:tracePt t="288101" x="6883400" y="6121400"/>
          <p14:tracePt t="288117" x="6889750" y="6121400"/>
          <p14:tracePt t="288222" x="6896100" y="6121400"/>
          <p14:tracePt t="288840" x="6896100" y="6115050"/>
          <p14:tracePt t="289357" x="6902450" y="6096000"/>
          <p14:tracePt t="289366" x="6908800" y="6096000"/>
          <p14:tracePt t="289374" x="6921500" y="6096000"/>
          <p14:tracePt t="289381" x="6946900" y="6096000"/>
          <p14:tracePt t="289398" x="6978650" y="6096000"/>
          <p14:tracePt t="289415" x="7004050" y="6089650"/>
          <p14:tracePt t="289431" x="7029450" y="6089650"/>
          <p14:tracePt t="289448" x="7035800" y="6089650"/>
          <p14:tracePt t="289486" x="7042150" y="6089650"/>
          <p14:tracePt t="289616" x="7048500" y="6089650"/>
          <p14:tracePt t="289719" x="7054850" y="6089650"/>
          <p14:tracePt t="289725" x="7067550" y="6089650"/>
          <p14:tracePt t="289735" x="7099300" y="6089650"/>
          <p14:tracePt t="289748" x="7131050" y="6089650"/>
          <p14:tracePt t="289765" x="7283450" y="6089650"/>
          <p14:tracePt t="289782" x="7366000" y="6089650"/>
          <p14:tracePt t="289798" x="7448550" y="6089650"/>
          <p14:tracePt t="289815" x="7473950" y="6089650"/>
          <p14:tracePt t="289831" x="7499350" y="6089650"/>
          <p14:tracePt t="289849" x="7512050" y="6089650"/>
          <p14:tracePt t="289865" x="7537450" y="6089650"/>
          <p14:tracePt t="289882" x="7550150" y="6089650"/>
          <p14:tracePt t="289898" x="7562850" y="6089650"/>
          <p14:tracePt t="289953" x="7569200" y="6089650"/>
          <p14:tracePt t="289959" x="7575550" y="6089650"/>
          <p14:tracePt t="289966" x="7588250" y="6089650"/>
          <p14:tracePt t="289982" x="7594600" y="6089650"/>
          <p14:tracePt t="289998" x="7626350" y="6089650"/>
          <p14:tracePt t="290015" x="7664450" y="6089650"/>
          <p14:tracePt t="290032" x="7727950" y="6089650"/>
          <p14:tracePt t="290048" x="7816850" y="6089650"/>
          <p14:tracePt t="290065" x="7880350" y="6083300"/>
          <p14:tracePt t="290082" x="7931150" y="6076950"/>
          <p14:tracePt t="290099" x="7962900" y="6064250"/>
          <p14:tracePt t="290132" x="7969250" y="6064250"/>
          <p14:tracePt t="290197" x="7975600" y="6064250"/>
          <p14:tracePt t="290247" x="7981950" y="6064250"/>
          <p14:tracePt t="290262" x="7988300" y="6064250"/>
          <p14:tracePt t="290286" x="7994650" y="6064250"/>
          <p14:tracePt t="292239" x="7988300" y="6064250"/>
          <p14:tracePt t="292247" x="7962900" y="6064250"/>
          <p14:tracePt t="292254" x="7943850" y="6064250"/>
          <p14:tracePt t="292263" x="7912100" y="6064250"/>
          <p14:tracePt t="292280" x="7810500" y="6064250"/>
          <p14:tracePt t="292297" x="7715250" y="6064250"/>
          <p14:tracePt t="292313" x="7651750" y="6064250"/>
          <p14:tracePt t="292330" x="7626350" y="6064250"/>
          <p14:tracePt t="292347" x="7620000" y="6064250"/>
          <p14:tracePt t="292537" x="7613650" y="6064250"/>
          <p14:tracePt t="292585" x="7607300" y="6064250"/>
          <p14:tracePt t="293161" x="7613650" y="6064250"/>
          <p14:tracePt t="293170" x="7620000" y="6064250"/>
          <p14:tracePt t="293177" x="7626350" y="6064250"/>
          <p14:tracePt t="293184" x="7639050" y="6064250"/>
          <p14:tracePt t="293198" x="7645400" y="6064250"/>
          <p14:tracePt t="293215" x="7677150" y="6070600"/>
          <p14:tracePt t="293231" x="7721600" y="6083300"/>
          <p14:tracePt t="293248" x="7785100" y="6083300"/>
          <p14:tracePt t="293265" x="7835900" y="6083300"/>
          <p14:tracePt t="293281" x="7880350" y="6083300"/>
          <p14:tracePt t="293298" x="7924800" y="6083300"/>
          <p14:tracePt t="293315" x="7950200" y="6083300"/>
          <p14:tracePt t="293331" x="7962900" y="6083300"/>
          <p14:tracePt t="293348" x="7975600" y="6083300"/>
          <p14:tracePt t="293365" x="7988300" y="6083300"/>
          <p14:tracePt t="293381" x="7994650" y="6083300"/>
          <p14:tracePt t="293528" x="8007350" y="6083300"/>
          <p14:tracePt t="293551" x="8013700" y="6083300"/>
          <p14:tracePt t="293559" x="8020050" y="6083300"/>
          <p14:tracePt t="293570" x="8032750" y="6083300"/>
          <p14:tracePt t="293582" x="8070850" y="6083300"/>
          <p14:tracePt t="293598" x="8134350" y="6076950"/>
          <p14:tracePt t="293615" x="8197850" y="6070600"/>
          <p14:tracePt t="293632" x="8248650" y="6051550"/>
          <p14:tracePt t="293648" x="8286750" y="6038850"/>
          <p14:tracePt t="293665" x="8293100" y="6038850"/>
          <p14:tracePt t="293682" x="8299450" y="6032500"/>
          <p14:tracePt t="293738" x="8299450" y="6026150"/>
          <p14:tracePt t="293767" x="8299450" y="6019800"/>
          <p14:tracePt t="293791" x="8299450" y="6013450"/>
          <p14:tracePt t="293807" x="8299450" y="6007100"/>
          <p14:tracePt t="293815" x="8299450" y="6000750"/>
          <p14:tracePt t="293831" x="8299450" y="5988050"/>
          <p14:tracePt t="293839" x="8299450" y="5981700"/>
          <p14:tracePt t="293855" x="8299450" y="5975350"/>
          <p14:tracePt t="293865" x="8299450" y="5962650"/>
          <p14:tracePt t="293882" x="8305800" y="5937250"/>
          <p14:tracePt t="293898" x="8305800" y="5911850"/>
          <p14:tracePt t="293915" x="8305800" y="5880100"/>
          <p14:tracePt t="293932" x="8305800" y="5835650"/>
          <p14:tracePt t="293948" x="8305800" y="5797550"/>
          <p14:tracePt t="293965" x="8305800" y="5772150"/>
          <p14:tracePt t="293983" x="8274050" y="5734050"/>
          <p14:tracePt t="293998" x="8242300" y="5708650"/>
          <p14:tracePt t="294015" x="8197850" y="5676900"/>
          <p14:tracePt t="294032" x="8172450" y="5664200"/>
          <p14:tracePt t="294049" x="8153400" y="5651500"/>
          <p14:tracePt t="294065" x="8147050" y="5645150"/>
          <p14:tracePt t="294082" x="8115300" y="5632450"/>
          <p14:tracePt t="294099" x="8102600" y="5619750"/>
          <p14:tracePt t="294115" x="8089900" y="5619750"/>
          <p14:tracePt t="294132" x="8077200" y="5613400"/>
          <p14:tracePt t="294148" x="8058150" y="5607050"/>
          <p14:tracePt t="294165" x="8026400" y="5588000"/>
          <p14:tracePt t="294182" x="7956550" y="5581650"/>
          <p14:tracePt t="294198" x="7893050" y="5556250"/>
          <p14:tracePt t="294215" x="7854950" y="5556250"/>
          <p14:tracePt t="294232" x="7829550" y="5556250"/>
          <p14:tracePt t="294249" x="7804150" y="5556250"/>
          <p14:tracePt t="294282" x="7785100" y="5556250"/>
          <p14:tracePt t="294299" x="7772400" y="5556250"/>
          <p14:tracePt t="294315" x="7759700" y="5568950"/>
          <p14:tracePt t="294332" x="7747000" y="5568950"/>
          <p14:tracePt t="294349" x="7740650" y="5581650"/>
          <p14:tracePt t="294366" x="7727950" y="5588000"/>
          <p14:tracePt t="294383" x="7702550" y="5594350"/>
          <p14:tracePt t="294399" x="7683500" y="5594350"/>
          <p14:tracePt t="294416" x="7677150" y="5594350"/>
          <p14:tracePt t="294432" x="7651750" y="5613400"/>
          <p14:tracePt t="294449" x="7632700" y="5619750"/>
          <p14:tracePt t="294466" x="7620000" y="5638800"/>
          <p14:tracePt t="294482" x="7607300" y="5645150"/>
          <p14:tracePt t="294499" x="7594600" y="5657850"/>
          <p14:tracePt t="294532" x="7575550" y="5683250"/>
          <p14:tracePt t="294537" x="7556500" y="5695950"/>
          <p14:tracePt t="294549" x="7556500" y="5708650"/>
          <p14:tracePt t="294567" x="7537450" y="5734050"/>
          <p14:tracePt t="294582" x="7524750" y="5759450"/>
          <p14:tracePt t="294599" x="7518400" y="5791200"/>
          <p14:tracePt t="294616" x="7512050" y="5816600"/>
          <p14:tracePt t="294632" x="7512050" y="5848350"/>
          <p14:tracePt t="294649" x="7512050" y="5880100"/>
          <p14:tracePt t="294666" x="7512050" y="5905500"/>
          <p14:tracePt t="294683" x="7512050" y="5937250"/>
          <p14:tracePt t="294700" x="7512050" y="5949950"/>
          <p14:tracePt t="294716" x="7512050" y="5956300"/>
          <p14:tracePt t="294749" x="7512050" y="5962650"/>
          <p14:tracePt t="294768" x="7512050" y="5975350"/>
          <p14:tracePt t="294783" x="7518400" y="5981700"/>
          <p14:tracePt t="294800" x="7524750" y="5988050"/>
          <p14:tracePt t="294833" x="7537450" y="5988050"/>
          <p14:tracePt t="294849" x="7543800" y="5988050"/>
          <p14:tracePt t="294866" x="7550150" y="5988050"/>
          <p14:tracePt t="294899" x="7556500" y="5988050"/>
          <p14:tracePt t="294916" x="7569200" y="5994400"/>
          <p14:tracePt t="313777" x="7569200" y="6007100"/>
          <p14:tracePt t="313786" x="7569200" y="6032500"/>
          <p14:tracePt t="313792" x="7543800" y="6051550"/>
          <p14:tracePt t="313801" x="7493000" y="6089650"/>
          <p14:tracePt t="313818" x="7404100" y="6153150"/>
          <p14:tracePt t="313834" x="7372350" y="6172200"/>
          <p14:tracePt t="313851" x="7353300" y="6191250"/>
          <p14:tracePt t="313868" x="7346950" y="6191250"/>
          <p14:tracePt t="313938" x="7334250" y="6191250"/>
          <p14:tracePt t="313944" x="7321550" y="6191250"/>
          <p14:tracePt t="313955" x="7308850" y="6191250"/>
          <p14:tracePt t="313968" x="7251700" y="6191250"/>
          <p14:tracePt t="313984" x="7188200" y="6191250"/>
          <p14:tracePt t="314001" x="7118350" y="6191250"/>
          <p14:tracePt t="314018" x="7054850" y="6191250"/>
          <p14:tracePt t="314035" x="7023100" y="6191250"/>
          <p14:tracePt t="314051" x="6991350" y="6191250"/>
          <p14:tracePt t="314068" x="6985000" y="6191250"/>
          <p14:tracePt t="314101" x="6978650" y="6191250"/>
          <p14:tracePt t="314136" x="6965950" y="6191250"/>
          <p14:tracePt t="314144" x="6946900" y="6191250"/>
          <p14:tracePt t="314152" x="6940550" y="6191250"/>
          <p14:tracePt t="314168" x="6896100" y="6172200"/>
          <p14:tracePt t="314184" x="6851650" y="6140450"/>
          <p14:tracePt t="314201" x="6800850" y="6108700"/>
          <p14:tracePt t="314218" x="6788150" y="6102350"/>
          <p14:tracePt t="314265" x="6788150" y="6096000"/>
          <p14:tracePt t="314274" x="6788150" y="6089650"/>
          <p14:tracePt t="314308" x="6788150" y="6083300"/>
          <p14:tracePt t="315227" x="6788150" y="6076950"/>
          <p14:tracePt t="315233" x="6794500" y="6076950"/>
          <p14:tracePt t="315242" x="6807200" y="6076950"/>
          <p14:tracePt t="315258" x="6832600" y="6076950"/>
          <p14:tracePt t="315274" x="6845300" y="6076950"/>
          <p14:tracePt t="315291" x="6858000" y="6083300"/>
          <p14:tracePt t="315308" x="6864350" y="6083300"/>
          <p14:tracePt t="315370" x="6864350" y="6089650"/>
          <p14:tracePt t="315385" x="6870700" y="6102350"/>
          <p14:tracePt t="315396" x="6877050" y="6108700"/>
          <p14:tracePt t="315403" x="6883400" y="6115050"/>
          <p14:tracePt t="315411" x="6883400" y="6121400"/>
          <p14:tracePt t="315425" x="6889750" y="6127750"/>
          <p14:tracePt t="315441" x="6896100" y="6140450"/>
          <p14:tracePt t="315475" x="6902450" y="6140450"/>
          <p14:tracePt t="315491" x="6908800" y="6140450"/>
          <p14:tracePt t="315514" x="6915150" y="6140450"/>
          <p14:tracePt t="315772" x="6915150" y="6127750"/>
          <p14:tracePt t="315778" x="6927850" y="6115050"/>
          <p14:tracePt t="315785" x="6927850" y="6102350"/>
          <p14:tracePt t="315796" x="6927850" y="6089650"/>
          <p14:tracePt t="315813" x="6934200" y="6083300"/>
          <p14:tracePt t="315836" x="6934200" y="6076950"/>
          <p14:tracePt t="316108" x="6927850" y="6070600"/>
          <p14:tracePt t="316115" x="6921500" y="6057900"/>
          <p14:tracePt t="316123" x="6921500" y="6051550"/>
          <p14:tracePt t="316132" x="6908800" y="6019800"/>
          <p14:tracePt t="316149" x="6908800" y="5969000"/>
          <p14:tracePt t="316166" x="6908800" y="5930900"/>
          <p14:tracePt t="316182" x="6908800" y="5886450"/>
          <p14:tracePt t="316199" x="6915150" y="5848350"/>
          <p14:tracePt t="316217" x="6921500" y="5816600"/>
          <p14:tracePt t="316234" x="6934200" y="5784850"/>
          <p14:tracePt t="316249" x="6946900" y="5765800"/>
          <p14:tracePt t="316265" x="6946900" y="5734050"/>
          <p14:tracePt t="316282" x="6959600" y="5708650"/>
          <p14:tracePt t="316299" x="6965950" y="5683250"/>
          <p14:tracePt t="316315" x="6965950" y="5657850"/>
          <p14:tracePt t="316332" x="6965950" y="5632450"/>
          <p14:tracePt t="316349" x="6965950" y="5613400"/>
          <p14:tracePt t="316371" x="6965950" y="5600700"/>
          <p14:tracePt t="316387" x="6965950" y="5581650"/>
          <p14:tracePt t="316404" x="6965950" y="5575300"/>
          <p14:tracePt t="316416" x="6965950" y="5562600"/>
          <p14:tracePt t="316436" x="6965950" y="5556250"/>
          <p14:tracePt t="316450" x="6965950" y="5549900"/>
          <p14:tracePt t="316474" x="6965950" y="5543550"/>
          <p14:tracePt t="316498" x="6965950" y="5537200"/>
          <p14:tracePt t="316514" x="6965950" y="5530850"/>
          <p14:tracePt t="316546" x="6965950" y="5518150"/>
          <p14:tracePt t="316555" x="6965950" y="5511800"/>
          <p14:tracePt t="316781" x="6965950" y="5505450"/>
          <p14:tracePt t="316798" x="6953250" y="5505450"/>
          <p14:tracePt t="316805" x="6946900" y="5505450"/>
          <p14:tracePt t="316813" x="6934200" y="5505450"/>
          <p14:tracePt t="316822" x="6908800" y="5505450"/>
          <p14:tracePt t="316839" x="6877050" y="5505450"/>
          <p14:tracePt t="316856" x="6832600" y="5505450"/>
          <p14:tracePt t="316863" x="6819900" y="5505450"/>
          <p14:tracePt t="316874" x="6794500" y="5505450"/>
          <p14:tracePt t="316889" x="6756400" y="5505450"/>
          <p14:tracePt t="316905" x="6731000" y="5505450"/>
          <p14:tracePt t="316922" x="6711950" y="5505450"/>
          <p14:tracePt t="316939" x="6692900" y="5505450"/>
          <p14:tracePt t="316972" x="6680200" y="5505450"/>
          <p14:tracePt t="316989" x="6654800" y="5511800"/>
          <p14:tracePt t="317006" x="6635750" y="5511800"/>
          <p14:tracePt t="317022" x="6616700" y="5518150"/>
          <p14:tracePt t="317056" x="6610350" y="5518150"/>
          <p14:tracePt t="317621" x="6623050" y="5518150"/>
          <p14:tracePt t="317626" x="6629400" y="5518150"/>
          <p14:tracePt t="317637" x="6635750" y="5518150"/>
          <p14:tracePt t="317651" x="6648450" y="5518150"/>
          <p14:tracePt t="317662" x="6648450" y="5524500"/>
          <p14:tracePt t="317678" x="6654800" y="5524500"/>
          <p14:tracePt t="317695" x="6667500" y="5524500"/>
          <p14:tracePt t="317729" x="6673850" y="5524500"/>
          <p14:tracePt t="317788" x="6686550" y="5530850"/>
          <p14:tracePt t="317794" x="6686550" y="5537200"/>
          <p14:tracePt t="317802" x="6692900" y="5537200"/>
          <p14:tracePt t="317812" x="6699250" y="5537200"/>
          <p14:tracePt t="317835" x="6705600" y="5537200"/>
          <p14:tracePt t="317845" x="6718300" y="5537200"/>
          <p14:tracePt t="317979" x="6718300" y="5543550"/>
          <p14:tracePt t="318051" x="6718300" y="5556250"/>
          <p14:tracePt t="318646" x="6718300" y="5562600"/>
          <p14:tracePt t="318654" x="6705600" y="5562600"/>
          <p14:tracePt t="318662" x="6686550" y="5562600"/>
          <p14:tracePt t="318670" x="6673850" y="5562600"/>
          <p14:tracePt t="318687" x="6648450" y="5562600"/>
          <p14:tracePt t="318704" x="6635750" y="5562600"/>
          <p14:tracePt t="318722" x="6616700" y="5562600"/>
          <p14:tracePt t="318737" x="6597650" y="5562600"/>
          <p14:tracePt t="318754" x="6578600" y="5562600"/>
          <p14:tracePt t="318770" x="6565900" y="5562600"/>
          <p14:tracePt t="318787" x="6540500" y="5556250"/>
          <p14:tracePt t="318804" x="6515100" y="5556250"/>
          <p14:tracePt t="318821" x="6502400" y="5556250"/>
          <p14:tracePt t="318837" x="6496050" y="5549900"/>
          <p14:tracePt t="318854" x="6489700" y="5549900"/>
          <p14:tracePt t="318871" x="6477000" y="5549900"/>
          <p14:tracePt t="319069" x="6470650" y="5549900"/>
          <p14:tracePt t="319077" x="6464300" y="5549900"/>
          <p14:tracePt t="319083" x="6457950" y="5549900"/>
          <p14:tracePt t="319093" x="6445250" y="5537200"/>
          <p14:tracePt t="319104" x="6438900" y="5537200"/>
          <p14:tracePt t="319121" x="6419850" y="5537200"/>
          <p14:tracePt t="319138" x="6413500" y="5537200"/>
          <p14:tracePt t="319188" x="6438900" y="5537200"/>
          <p14:tracePt t="319197" x="6477000" y="5537200"/>
          <p14:tracePt t="319204" x="6515100" y="5537200"/>
          <p14:tracePt t="319221" x="6591300" y="5537200"/>
          <p14:tracePt t="319238" x="6661150" y="5537200"/>
          <p14:tracePt t="319254" x="6711950" y="5537200"/>
          <p14:tracePt t="319271" x="6756400" y="5537200"/>
          <p14:tracePt t="319287" x="6813550" y="5537200"/>
          <p14:tracePt t="319305" x="6870700" y="5537200"/>
          <p14:tracePt t="319323" x="6934200" y="5537200"/>
          <p14:tracePt t="319338" x="6997700" y="5537200"/>
          <p14:tracePt t="319354" x="7073900" y="5537200"/>
          <p14:tracePt t="319371" x="7118350" y="5543550"/>
          <p14:tracePt t="319388" x="7131050" y="5543550"/>
          <p14:tracePt t="319405" x="7156450" y="5549900"/>
          <p14:tracePt t="319421" x="7169150" y="5556250"/>
          <p14:tracePt t="319428" x="7175500" y="5562600"/>
          <p14:tracePt t="319476" x="7181850" y="5562600"/>
          <p14:tracePt t="319501" x="7188200" y="5562600"/>
          <p14:tracePt t="319509" x="7207250" y="5568950"/>
          <p14:tracePt t="319523" x="7232650" y="5568950"/>
          <p14:tracePt t="319538" x="7258050" y="5568950"/>
          <p14:tracePt t="319555" x="7308850" y="5575300"/>
          <p14:tracePt t="319571" x="7340600" y="5575300"/>
          <p14:tracePt t="319588" x="7366000" y="5575300"/>
          <p14:tracePt t="319605" x="7372350" y="5575300"/>
          <p14:tracePt t="319621" x="7385050" y="5575300"/>
          <p14:tracePt t="319638" x="7391400" y="5575300"/>
          <p14:tracePt t="319702" x="7397750" y="5575300"/>
          <p14:tracePt t="319710" x="7410450" y="5575300"/>
          <p14:tracePt t="319728" x="7416800" y="5575300"/>
          <p14:tracePt t="319738" x="7442200" y="5575300"/>
          <p14:tracePt t="319755" x="7461250" y="5575300"/>
          <p14:tracePt t="319771" x="7480300" y="5588000"/>
          <p14:tracePt t="319806" x="7486650" y="5588000"/>
          <p14:tracePt t="319971" x="7505700" y="5588000"/>
          <p14:tracePt t="319979" x="7537450" y="5588000"/>
          <p14:tracePt t="319988" x="7575550" y="5581650"/>
          <p14:tracePt t="320005" x="7664450" y="5549900"/>
          <p14:tracePt t="320022" x="7727950" y="5537200"/>
          <p14:tracePt t="320038" x="7766050" y="5511800"/>
          <p14:tracePt t="320055" x="7778750" y="5505450"/>
          <p14:tracePt t="320072" x="7791450" y="5499100"/>
          <p14:tracePt t="320347" x="7785100" y="5499100"/>
          <p14:tracePt t="321862" x="7791450" y="5492750"/>
          <p14:tracePt t="321877" x="7791450" y="5486400"/>
          <p14:tracePt t="321884" x="7804150" y="5486400"/>
          <p14:tracePt t="321894" x="7810500" y="5486400"/>
          <p14:tracePt t="321910" x="7816850" y="5473700"/>
          <p14:tracePt t="321958" x="7816850" y="5467350"/>
          <p14:tracePt t="321988" x="7816850" y="5454650"/>
          <p14:tracePt t="342317" x="7791450" y="5480050"/>
          <p14:tracePt t="342326" x="7740650" y="5518150"/>
          <p14:tracePt t="342334" x="7715250" y="5543550"/>
          <p14:tracePt t="342342" x="7683500" y="5575300"/>
          <p14:tracePt t="342359" x="7664450" y="5613400"/>
          <p14:tracePt t="342376" x="7664450" y="5619750"/>
          <p14:tracePt t="342392" x="7658100" y="5632450"/>
          <p14:tracePt t="342409" x="7658100" y="5645150"/>
          <p14:tracePt t="342426" x="7658100" y="5664200"/>
          <p14:tracePt t="342442" x="7658100" y="5695950"/>
          <p14:tracePt t="342459" x="7658100" y="5740400"/>
          <p14:tracePt t="342476" x="7658100" y="5784850"/>
          <p14:tracePt t="342493" x="7677150" y="5880100"/>
          <p14:tracePt t="342509" x="7689850" y="5937250"/>
          <p14:tracePt t="342526" x="7715250" y="5988050"/>
          <p14:tracePt t="342542" x="7734300" y="6026150"/>
          <p14:tracePt t="342680" x="7740650" y="6038850"/>
          <p14:tracePt t="343168" x="7740650" y="6051550"/>
          <p14:tracePt t="343174" x="7740650" y="6064250"/>
          <p14:tracePt t="343182" x="7734300" y="6064250"/>
          <p14:tracePt t="343192" x="7715250" y="6064250"/>
          <p14:tracePt t="343208" x="7670800" y="6064250"/>
          <p14:tracePt t="343225" x="7620000" y="6064250"/>
          <p14:tracePt t="343242" x="7581900" y="6064250"/>
          <p14:tracePt t="343259" x="7569200" y="6064250"/>
          <p14:tracePt t="343292" x="7562850" y="6064250"/>
          <p14:tracePt t="343377" x="7556500" y="6057900"/>
          <p14:tracePt t="343392" x="7543800" y="6057900"/>
          <p14:tracePt t="343400" x="7537450" y="6057900"/>
          <p14:tracePt t="343409" x="7524750" y="6051550"/>
          <p14:tracePt t="343425" x="7499350" y="6038850"/>
          <p14:tracePt t="343442" x="7461250" y="6026150"/>
          <p14:tracePt t="343459" x="7416800" y="6013450"/>
          <p14:tracePt t="343476" x="7391400" y="6000750"/>
          <p14:tracePt t="343492" x="7366000" y="5994400"/>
          <p14:tracePt t="343509" x="7353300" y="5988050"/>
          <p14:tracePt t="343525" x="7346950" y="5988050"/>
          <p14:tracePt t="343576" x="7340600" y="5988050"/>
          <p14:tracePt t="343584" x="7327900" y="5988050"/>
          <p14:tracePt t="343609" x="7321550" y="5988050"/>
          <p14:tracePt t="343616" x="7315200" y="5988050"/>
          <p14:tracePt t="343625" x="7302500" y="5988050"/>
          <p14:tracePt t="343642" x="7283450" y="5988050"/>
          <p14:tracePt t="343659" x="7270750" y="5988050"/>
          <p14:tracePt t="343676" x="7251700" y="5988050"/>
          <p14:tracePt t="343692" x="7245350" y="5988050"/>
          <p14:tracePt t="343709" x="7226300" y="5988050"/>
          <p14:tracePt t="343726" x="7200900" y="5988050"/>
          <p14:tracePt t="343742" x="7188200" y="5988050"/>
          <p14:tracePt t="343759" x="7169150" y="5988050"/>
          <p14:tracePt t="343776" x="7156450" y="5988050"/>
          <p14:tracePt t="343792" x="7131050" y="5988050"/>
          <p14:tracePt t="343809" x="7105650" y="5994400"/>
          <p14:tracePt t="343825" x="7092950" y="5994400"/>
          <p14:tracePt t="343831" x="7073900" y="6000750"/>
          <p14:tracePt t="343848" x="7067550" y="6000750"/>
          <p14:tracePt t="343859" x="7054850" y="6000750"/>
          <p14:tracePt t="343881" x="7048500" y="6000750"/>
          <p14:tracePt t="343902" x="7042150" y="6000750"/>
          <p14:tracePt t="343912" x="7035800" y="6000750"/>
          <p14:tracePt t="343926" x="7023100" y="6000750"/>
          <p14:tracePt t="343942" x="6997700" y="6000750"/>
          <p14:tracePt t="343959" x="6972300" y="6000750"/>
          <p14:tracePt t="343976" x="6946900" y="6000750"/>
          <p14:tracePt t="343992" x="6934200" y="6000750"/>
          <p14:tracePt t="344009" x="6921500" y="6007100"/>
          <p14:tracePt t="344081" x="6946900" y="6013450"/>
          <p14:tracePt t="344088" x="6959600" y="6013450"/>
          <p14:tracePt t="344097" x="6991350" y="6013450"/>
          <p14:tracePt t="344110" x="7054850" y="6013450"/>
          <p14:tracePt t="344126" x="7124700" y="6013450"/>
          <p14:tracePt t="344143" x="7188200" y="6013450"/>
          <p14:tracePt t="344159" x="7232650" y="6013450"/>
          <p14:tracePt t="344176" x="7258050" y="6013450"/>
          <p14:tracePt t="344193" x="7264400" y="6013450"/>
          <p14:tracePt t="344209" x="7270750" y="6013450"/>
          <p14:tracePt t="344226" x="7283450" y="6013450"/>
          <p14:tracePt t="344306" x="7283450" y="6007100"/>
          <p14:tracePt t="344327" x="7283450" y="6000750"/>
          <p14:tracePt t="344335" x="7283450" y="5994400"/>
          <p14:tracePt t="344343" x="7283450" y="5981700"/>
          <p14:tracePt t="344360" x="7296150" y="5969000"/>
          <p14:tracePt t="344376" x="7302500" y="5943600"/>
          <p14:tracePt t="344393" x="7340600" y="5918200"/>
          <p14:tracePt t="344409" x="7359650" y="5899150"/>
          <p14:tracePt t="344426" x="7378700" y="5892800"/>
          <p14:tracePt t="344443" x="7391400" y="5880100"/>
          <p14:tracePt t="344482" x="7391400" y="5873750"/>
          <p14:tracePt t="344515" x="7372350" y="5867400"/>
          <p14:tracePt t="344521" x="7359650" y="5867400"/>
          <p14:tracePt t="344527" x="7340600" y="5867400"/>
          <p14:tracePt t="344543" x="7315200" y="5867400"/>
          <p14:tracePt t="344560" x="7308850" y="5867400"/>
          <p14:tracePt t="344607" x="7308850" y="5861050"/>
          <p14:tracePt t="344623" x="7308850" y="5854700"/>
          <p14:tracePt t="344639" x="7308850" y="5848350"/>
          <p14:tracePt t="344648" x="7315200" y="5842000"/>
          <p14:tracePt t="344660" x="7327900" y="5842000"/>
          <p14:tracePt t="344676" x="7346950" y="5842000"/>
          <p14:tracePt t="344710" x="7353300" y="5842000"/>
          <p14:tracePt t="344802" x="7346950" y="5842000"/>
          <p14:tracePt t="344879" x="7359650" y="5842000"/>
          <p14:tracePt t="344887" x="7385050" y="5842000"/>
          <p14:tracePt t="344898" x="7391400" y="5842000"/>
          <p14:tracePt t="344910" x="7410450" y="5842000"/>
          <p14:tracePt t="344970" x="7416800" y="5842000"/>
          <p14:tracePt t="344990" x="7416800" y="5848350"/>
          <p14:tracePt t="345007" x="7397750" y="5848350"/>
          <p14:tracePt t="345025" x="7391400" y="5848350"/>
          <p14:tracePt t="345032" x="7385050" y="5848350"/>
          <p14:tracePt t="345352" x="7372350" y="5854700"/>
          <p14:tracePt t="345377" x="7359650" y="5854700"/>
          <p14:tracePt t="345426" x="7346950" y="5861050"/>
          <p14:tracePt t="345624" x="7340600" y="5873750"/>
          <p14:tracePt t="345639" x="7340600" y="5880100"/>
          <p14:tracePt t="345986" x="7340600" y="5886450"/>
          <p14:tracePt t="345995" x="7340600" y="5899150"/>
          <p14:tracePt t="349169" x="7321550" y="5905500"/>
          <p14:tracePt t="349178" x="7258050" y="5905500"/>
          <p14:tracePt t="349184" x="7181850" y="5905500"/>
          <p14:tracePt t="349193" x="7099300" y="5918200"/>
          <p14:tracePt t="349210" x="6896100" y="5918200"/>
          <p14:tracePt t="349226" x="6750050" y="5918200"/>
          <p14:tracePt t="349243" x="6654800" y="5918200"/>
          <p14:tracePt t="349260" x="6610350" y="5924550"/>
          <p14:tracePt t="349276" x="6553200" y="5937250"/>
          <p14:tracePt t="349293" x="6508750" y="5962650"/>
          <p14:tracePt t="349310" x="6496050" y="5988050"/>
          <p14:tracePt t="349326" x="6483350" y="6013450"/>
          <p14:tracePt t="349343" x="6457950" y="6064250"/>
          <p14:tracePt t="349360" x="6438900" y="6089650"/>
          <p14:tracePt t="349376" x="6432550" y="6108700"/>
          <p14:tracePt t="349393" x="6432550" y="6121400"/>
          <p14:tracePt t="349410" x="6432550" y="6127750"/>
          <p14:tracePt t="349459" x="6445250" y="6127750"/>
          <p14:tracePt t="349466" x="6451600" y="6127750"/>
          <p14:tracePt t="349477" x="6464300" y="6127750"/>
          <p14:tracePt t="349493" x="6477000" y="6127750"/>
          <p14:tracePt t="349510" x="6483350" y="6127750"/>
          <p14:tracePt t="350604" x="6477000" y="6127750"/>
          <p14:tracePt t="350619" x="6477000" y="6134100"/>
          <p14:tracePt t="350626" x="6470650" y="6134100"/>
          <p14:tracePt t="350857" x="6496050" y="6115050"/>
          <p14:tracePt t="350868" x="6559550" y="6076950"/>
          <p14:tracePt t="350875" x="6623050" y="6032500"/>
          <p14:tracePt t="350885" x="6724650" y="5956300"/>
          <p14:tracePt t="350898" x="6896100" y="5842000"/>
          <p14:tracePt t="350915" x="7010400" y="5746750"/>
          <p14:tracePt t="350932" x="7067550" y="5689600"/>
          <p14:tracePt t="350948" x="7092950" y="5651500"/>
          <p14:tracePt t="350965" x="7092950" y="5638800"/>
          <p14:tracePt t="350974" x="7092950" y="5632450"/>
          <p14:tracePt t="350981" x="7092950" y="5626100"/>
          <p14:tracePt t="351033" x="7092950" y="5619750"/>
          <p14:tracePt t="351042" x="7092950" y="5613400"/>
          <p14:tracePt t="351067" x="7092950" y="5600700"/>
          <p14:tracePt t="351098" x="7092950" y="5594350"/>
          <p14:tracePt t="351132" x="7092950" y="5588000"/>
          <p14:tracePt t="351139" x="7092950" y="5568950"/>
          <p14:tracePt t="351155" x="7092950" y="5549900"/>
          <p14:tracePt t="351165" x="7092950" y="5543550"/>
          <p14:tracePt t="351181" x="7092950" y="5511800"/>
          <p14:tracePt t="351198" x="7086600" y="5505450"/>
          <p14:tracePt t="351215" x="7080250" y="5499100"/>
          <p14:tracePt t="351232" x="7061200" y="5499100"/>
          <p14:tracePt t="351251" x="6997700" y="5499100"/>
          <p14:tracePt t="351265" x="6934200" y="5499100"/>
          <p14:tracePt t="351282" x="6845300" y="5499100"/>
          <p14:tracePt t="351299" x="6718300" y="5499100"/>
          <p14:tracePt t="351315" x="6604000" y="5499100"/>
          <p14:tracePt t="351332" x="6515100" y="5499100"/>
          <p14:tracePt t="351348" x="6470650" y="5499100"/>
          <p14:tracePt t="351365" x="6457950" y="5499100"/>
          <p14:tracePt t="351382" x="6438900" y="5499100"/>
          <p14:tracePt t="351398" x="6426200" y="5499100"/>
          <p14:tracePt t="351415" x="6413500" y="5499100"/>
          <p14:tracePt t="351449" x="6400800" y="5499100"/>
          <p14:tracePt t="351627" x="6413500" y="5499100"/>
          <p14:tracePt t="351637" x="6451600" y="5499100"/>
          <p14:tracePt t="351644" x="6496050" y="5499100"/>
          <p14:tracePt t="351654" x="6572250" y="5499100"/>
          <p14:tracePt t="351671" x="6737350" y="5499100"/>
          <p14:tracePt t="351688" x="6927850" y="5499100"/>
          <p14:tracePt t="351704" x="7099300" y="5467350"/>
          <p14:tracePt t="351721" x="7245350" y="5448300"/>
          <p14:tracePt t="351737" x="7270750" y="5441950"/>
          <p14:tracePt t="351950" x="7289800" y="5441950"/>
          <p14:tracePt t="351954" x="7296150" y="5441950"/>
          <p14:tracePt t="351964" x="7321550" y="5441950"/>
          <p14:tracePt t="351972" x="7353300" y="5435600"/>
          <p14:tracePt t="351989" x="7391400" y="5416550"/>
          <p14:tracePt t="352006" x="7416800" y="5403850"/>
          <p14:tracePt t="352022" x="7435850" y="5397500"/>
          <p14:tracePt t="352039" x="7442200" y="5397500"/>
          <p14:tracePt t="352595" x="7442200" y="5410200"/>
          <p14:tracePt t="352606" x="7429500" y="5422900"/>
          <p14:tracePt t="352613" x="7410450" y="5454650"/>
          <p14:tracePt t="352618" x="7385050" y="5480050"/>
          <p14:tracePt t="352636" x="7315200" y="5562600"/>
          <p14:tracePt t="352652" x="7219950" y="5651500"/>
          <p14:tracePt t="352669" x="7105650" y="5721350"/>
          <p14:tracePt t="352685" x="6997700" y="5778500"/>
          <p14:tracePt t="352702" x="6915150" y="5829300"/>
          <p14:tracePt t="352719" x="6851650" y="5880100"/>
          <p14:tracePt t="352736" x="6819900" y="5905500"/>
          <p14:tracePt t="352753" x="6788150" y="5937250"/>
          <p14:tracePt t="352769" x="6743700" y="5975350"/>
          <p14:tracePt t="352785" x="6692900" y="6013450"/>
          <p14:tracePt t="352802" x="6654800" y="6026150"/>
          <p14:tracePt t="352819" x="6629400" y="6045200"/>
          <p14:tracePt t="352835" x="6591300" y="6064250"/>
          <p14:tracePt t="352852" x="6559550" y="6076950"/>
          <p14:tracePt t="352869" x="6477000" y="6096000"/>
          <p14:tracePt t="352886" x="6388100" y="6127750"/>
          <p14:tracePt t="352902" x="6343650" y="6140450"/>
          <p14:tracePt t="352919" x="6311900" y="6153150"/>
          <p14:tracePt t="352936" x="6305550" y="6159500"/>
          <p14:tracePt t="353059" x="6305550" y="6165850"/>
          <p14:tracePt t="353119" x="6311900" y="6172200"/>
          <p14:tracePt t="353122" x="6324600" y="6172200"/>
          <p14:tracePt t="353136" x="6356350" y="6172200"/>
          <p14:tracePt t="353153" x="6477000" y="6172200"/>
          <p14:tracePt t="353170" x="6724650" y="6172200"/>
          <p14:tracePt t="353186" x="6864350" y="6172200"/>
          <p14:tracePt t="353202" x="6934200" y="6172200"/>
          <p14:tracePt t="353219" x="6959600" y="6172200"/>
          <p14:tracePt t="353236" x="6965950" y="6172200"/>
          <p14:tracePt t="353326" x="6959600" y="6172200"/>
          <p14:tracePt t="353333" x="6953250" y="6172200"/>
          <p14:tracePt t="353341" x="6946900" y="6172200"/>
          <p14:tracePt t="353352" x="6940550" y="6172200"/>
          <p14:tracePt t="353373" x="6927850" y="6172200"/>
          <p14:tracePt t="353413" x="6921500" y="6172200"/>
          <p14:tracePt t="353486" x="6908800" y="6159500"/>
          <p14:tracePt t="353502" x="6889750" y="6159500"/>
          <p14:tracePt t="353515" x="6883400" y="6159500"/>
          <p14:tracePt t="353525" x="6877050" y="6159500"/>
          <p14:tracePt t="353536" x="6870700" y="6153150"/>
          <p14:tracePt t="353553" x="6851650" y="6146800"/>
          <p14:tracePt t="353571" x="6826250" y="6127750"/>
          <p14:tracePt t="353781" x="6819900" y="6127750"/>
          <p14:tracePt t="353786" x="6813550" y="6127750"/>
          <p14:tracePt t="353795" x="6807200" y="6127750"/>
          <p14:tracePt t="353805" x="6794500" y="6127750"/>
          <p14:tracePt t="353821" x="6775450" y="6127750"/>
          <p14:tracePt t="353838" x="6756400" y="6127750"/>
          <p14:tracePt t="353855" x="6743700" y="6127750"/>
          <p14:tracePt t="353872" x="6731000" y="6127750"/>
          <p14:tracePt t="353889" x="6724650" y="6127750"/>
          <p14:tracePt t="353905" x="6705600" y="6127750"/>
          <p14:tracePt t="353922" x="6648450" y="6127750"/>
          <p14:tracePt t="353939" x="6604000" y="6134100"/>
          <p14:tracePt t="353955" x="6565900" y="6134100"/>
          <p14:tracePt t="353972" x="6546850" y="6140450"/>
          <p14:tracePt t="354075" x="6534150" y="6140450"/>
          <p14:tracePt t="354096" x="6527800" y="6140450"/>
          <p14:tracePt t="354102" x="6521450" y="6140450"/>
          <p14:tracePt t="354110" x="6508750" y="6140450"/>
          <p14:tracePt t="354122" x="6496050" y="6140450"/>
          <p14:tracePt t="354139" x="6445250" y="6134100"/>
          <p14:tracePt t="354156" x="6419850" y="6127750"/>
          <p14:tracePt t="354172" x="6400800" y="6127750"/>
          <p14:tracePt t="354205" x="6388100" y="6121400"/>
          <p14:tracePt t="354331" x="6388100" y="6115050"/>
          <p14:tracePt t="354635" x="6381750" y="6108700"/>
          <p14:tracePt t="354645" x="6375400" y="6102350"/>
          <p14:tracePt t="354651" x="6369050" y="6096000"/>
          <p14:tracePt t="354660" x="6362700" y="6096000"/>
          <p14:tracePt t="354676" x="6330950" y="6083300"/>
          <p14:tracePt t="354692" x="6324600" y="6083300"/>
          <p14:tracePt t="354709" x="6311900" y="6083300"/>
          <p14:tracePt t="354726" x="6305550" y="6083300"/>
          <p14:tracePt t="354836" x="6305550" y="6076950"/>
          <p14:tracePt t="354859" x="6311900" y="6076950"/>
          <p14:tracePt t="354883" x="6318250" y="6070600"/>
          <p14:tracePt t="356564" x="6318250" y="6064250"/>
          <p14:tracePt t="356573" x="6324600" y="6064250"/>
          <p14:tracePt t="356580" x="6356350" y="6064250"/>
          <p14:tracePt t="356589" x="6381750" y="6064250"/>
          <p14:tracePt t="356605" x="6438900" y="6064250"/>
          <p14:tracePt t="356622" x="6508750" y="6064250"/>
          <p14:tracePt t="356638" x="6604000" y="6064250"/>
          <p14:tracePt t="356655" x="6680200" y="6064250"/>
          <p14:tracePt t="356671" x="6724650" y="6064250"/>
          <p14:tracePt t="356688" x="6743700" y="6064250"/>
          <p14:tracePt t="356705" x="6750050" y="6057900"/>
          <p14:tracePt t="356887" x="6756400" y="6057900"/>
          <p14:tracePt t="356917" x="6762750" y="6057900"/>
          <p14:tracePt t="356981" x="6769100" y="6057900"/>
          <p14:tracePt t="357334" x="6794500" y="6057900"/>
          <p14:tracePt t="357341" x="6813550" y="6057900"/>
          <p14:tracePt t="357349" x="6845300" y="6057900"/>
          <p14:tracePt t="357358" x="6870700" y="6057900"/>
          <p14:tracePt t="357375" x="6927850" y="6045200"/>
          <p14:tracePt t="357392" x="6972300" y="6032500"/>
          <p14:tracePt t="357408" x="6991350" y="6032500"/>
          <p14:tracePt t="357727" x="6997700" y="6032500"/>
          <p14:tracePt t="357732" x="7004050" y="6032500"/>
          <p14:tracePt t="357743" x="7029450" y="6038850"/>
          <p14:tracePt t="357751" x="7054850" y="6045200"/>
          <p14:tracePt t="357768" x="7118350" y="6045200"/>
          <p14:tracePt t="357784" x="7194550" y="6064250"/>
          <p14:tracePt t="357801" x="7264400" y="6064250"/>
          <p14:tracePt t="357818" x="7315200" y="6064250"/>
          <p14:tracePt t="357835" x="7321550" y="6064250"/>
          <p14:tracePt t="358055" x="7327900" y="6064250"/>
          <p14:tracePt t="358718" x="7334250" y="6064250"/>
          <p14:tracePt t="358727" x="7346950" y="6064250"/>
          <p14:tracePt t="358733" x="7372350" y="6064250"/>
          <p14:tracePt t="358741" x="7378700" y="6064250"/>
          <p14:tracePt t="358758" x="7404100" y="6064250"/>
          <p14:tracePt t="358775" x="7429500" y="6064250"/>
          <p14:tracePt t="358984" x="7442200" y="6064250"/>
          <p14:tracePt t="358990" x="7448550" y="6064250"/>
          <p14:tracePt t="358998" x="7448550" y="6057900"/>
          <p14:tracePt t="359009" x="7467600" y="6051550"/>
          <p14:tracePt t="359025" x="7473950" y="6051550"/>
          <p14:tracePt t="359042" x="7499350" y="6045200"/>
          <p14:tracePt t="359049" x="7524750" y="6038850"/>
          <p14:tracePt t="359061" x="7550150" y="6032500"/>
          <p14:tracePt t="359076" x="7581900" y="6032500"/>
          <p14:tracePt t="359092" x="7620000" y="6026150"/>
          <p14:tracePt t="359109" x="7639050" y="6013450"/>
          <p14:tracePt t="359125" x="7645400" y="6013450"/>
          <p14:tracePt t="359398" x="7658100" y="6013450"/>
          <p14:tracePt t="359406" x="7670800" y="6013450"/>
          <p14:tracePt t="359422" x="7689850" y="6013450"/>
          <p14:tracePt t="359437" x="7715250" y="6013450"/>
          <p14:tracePt t="359453" x="7721600" y="6013450"/>
          <p14:tracePt t="359464" x="7734300" y="6013450"/>
          <p14:tracePt t="359472" x="7747000" y="6013450"/>
          <p14:tracePt t="359488" x="7797800" y="6026150"/>
          <p14:tracePt t="359505" x="7854950" y="6038850"/>
          <p14:tracePt t="359522" x="7924800" y="6045200"/>
          <p14:tracePt t="359539" x="7988300" y="6051550"/>
          <p14:tracePt t="359546" x="8013700" y="6051550"/>
          <p14:tracePt t="359555" x="8032750" y="6051550"/>
          <p14:tracePt t="359572" x="8058150" y="6051550"/>
          <p14:tracePt t="359656" x="8064500" y="6051550"/>
          <p14:tracePt t="359661" x="8070850" y="6051550"/>
          <p14:tracePt t="359671" x="8083550" y="6051550"/>
          <p14:tracePt t="359689" x="8108950" y="6057900"/>
          <p14:tracePt t="359705" x="8159750" y="6070600"/>
          <p14:tracePt t="359722" x="8204200" y="6076950"/>
          <p14:tracePt t="359739" x="8255000" y="6083300"/>
          <p14:tracePt t="359755" x="8286750" y="6083300"/>
          <p14:tracePt t="359772" x="8305800" y="6083300"/>
          <p14:tracePt t="359825" x="8305800" y="6089650"/>
          <p14:tracePt t="360856" x="8293100" y="6089650"/>
          <p14:tracePt t="360872" x="8286750" y="6089650"/>
          <p14:tracePt t="360880" x="8267700" y="6089650"/>
          <p14:tracePt t="360889" x="8261350" y="6089650"/>
          <p14:tracePt t="360899" x="8235950" y="6089650"/>
          <p14:tracePt t="360916" x="8191500" y="6102350"/>
          <p14:tracePt t="360935" x="8140700" y="6108700"/>
          <p14:tracePt t="360949" x="8115300" y="6115050"/>
          <p14:tracePt t="360966" x="8083550" y="6127750"/>
          <p14:tracePt t="360983" x="8070850" y="6127750"/>
          <p14:tracePt t="360999" x="8064500" y="6134100"/>
          <p14:tracePt t="361032" x="8058150" y="6134100"/>
          <p14:tracePt t="361049" x="8045450" y="6134100"/>
          <p14:tracePt t="362776" x="8039100" y="6134100"/>
          <p14:tracePt t="362783" x="8032750" y="6134100"/>
          <p14:tracePt t="362793" x="8020050" y="6134100"/>
          <p14:tracePt t="362799" x="8007350" y="6134100"/>
          <p14:tracePt t="362816" x="7969250" y="6134100"/>
          <p14:tracePt t="362833" x="7874000" y="6115050"/>
          <p14:tracePt t="362850" x="7588250" y="6019800"/>
          <p14:tracePt t="362866" x="6851650" y="5740400"/>
          <p14:tracePt t="362883" x="5842000" y="5238750"/>
          <p14:tracePt t="362900" x="4857750" y="4610100"/>
          <p14:tracePt t="362916" x="3930650" y="3937000"/>
          <p14:tracePt t="362933" x="3035300" y="3175000"/>
          <p14:tracePt t="362951" x="1473200" y="1892300"/>
          <p14:tracePt t="362966" x="488950" y="1047750"/>
          <p14:tracePt t="362983" x="0" y="482600"/>
          <p14:tracePt t="363000" x="0" y="1524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" y="890587"/>
            <a:ext cx="10868025" cy="5076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86240" y="4673520"/>
              <a:ext cx="4540680" cy="1029240"/>
            </p14:xfrm>
          </p:contentPart>
        </mc:Choice>
        <mc:Fallback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6880" y="4664160"/>
                <a:ext cx="4559400" cy="1047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3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986"/>
    </mc:Choice>
    <mc:Fallback>
      <p:transition spd="slow" advTm="190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5" x="6648450" y="4997450"/>
          <p14:tracePt t="640" x="6654800" y="4997450"/>
          <p14:tracePt t="649" x="6654800" y="4991100"/>
          <p14:tracePt t="658" x="6654800" y="4984750"/>
          <p14:tracePt t="675" x="6654800" y="4953000"/>
          <p14:tracePt t="692" x="6642100" y="4914900"/>
          <p14:tracePt t="697" x="6616700" y="4864100"/>
          <p14:tracePt t="708" x="6604000" y="4813300"/>
          <p14:tracePt t="725" x="6540500" y="4635500"/>
          <p14:tracePt t="744" x="6254750" y="4095750"/>
          <p14:tracePt t="758" x="5702300" y="3397250"/>
          <p14:tracePt t="775" x="4832350" y="2749550"/>
          <p14:tracePt t="792" x="3873500" y="2120900"/>
          <p14:tracePt t="808" x="3117850" y="1746250"/>
          <p14:tracePt t="825" x="2705100" y="1549400"/>
          <p14:tracePt t="842" x="2520950" y="1466850"/>
          <p14:tracePt t="858" x="2444750" y="1447800"/>
          <p14:tracePt t="875" x="2432050" y="1447800"/>
          <p14:tracePt t="936" x="2425700" y="1447800"/>
          <p14:tracePt t="953" x="2419350" y="1447800"/>
          <p14:tracePt t="963" x="2400300" y="1447800"/>
          <p14:tracePt t="970" x="2374900" y="1447800"/>
          <p14:tracePt t="975" x="2343150" y="1447800"/>
          <p14:tracePt t="992" x="2279650" y="1466850"/>
          <p14:tracePt t="1008" x="2241550" y="1492250"/>
          <p14:tracePt t="1025" x="2216150" y="1498600"/>
          <p14:tracePt t="1042" x="2209800" y="1504950"/>
          <p14:tracePt t="1080" x="2203450" y="1504950"/>
          <p14:tracePt t="1097" x="2203450" y="1498600"/>
          <p14:tracePt t="1976" x="2209800" y="1485900"/>
          <p14:tracePt t="1983" x="2216150" y="1485900"/>
          <p14:tracePt t="1991" x="2235200" y="1485900"/>
          <p14:tracePt t="1999" x="2247900" y="1485900"/>
          <p14:tracePt t="2017" x="2292350" y="1485900"/>
          <p14:tracePt t="2033" x="2317750" y="1485900"/>
          <p14:tracePt t="3361" x="2324100" y="1485900"/>
          <p14:tracePt t="3368" x="2330450" y="1485900"/>
          <p14:tracePt t="3377" x="2343150" y="1479550"/>
          <p14:tracePt t="3385" x="2349500" y="1473200"/>
          <p14:tracePt t="3402" x="2368550" y="1473200"/>
          <p14:tracePt t="3418" x="2381250" y="1460500"/>
          <p14:tracePt t="3435" x="2387600" y="1460500"/>
          <p14:tracePt t="3689" x="2381250" y="1460500"/>
          <p14:tracePt t="3698" x="2374900" y="1460500"/>
          <p14:tracePt t="3714" x="2368550" y="1454150"/>
          <p14:tracePt t="3730" x="2368550" y="1447800"/>
          <p14:tracePt t="3738" x="2362200" y="1435100"/>
          <p14:tracePt t="3755" x="2362200" y="1428750"/>
          <p14:tracePt t="3766" x="2349500" y="1416050"/>
          <p14:tracePt t="3783" x="2349500" y="1409700"/>
          <p14:tracePt t="3800" x="2343150" y="1371600"/>
          <p14:tracePt t="3817" x="2336800" y="1352550"/>
          <p14:tracePt t="3833" x="2324100" y="1333500"/>
          <p14:tracePt t="3850" x="2305050" y="1314450"/>
          <p14:tracePt t="3867" x="2292350" y="1308100"/>
          <p14:tracePt t="3883" x="2273300" y="1295400"/>
          <p14:tracePt t="3900" x="2247900" y="1295400"/>
          <p14:tracePt t="3917" x="2222500" y="1295400"/>
          <p14:tracePt t="3933" x="2178050" y="1289050"/>
          <p14:tracePt t="3950" x="2127250" y="1282700"/>
          <p14:tracePt t="3967" x="2095500" y="1282700"/>
          <p14:tracePt t="3983" x="2051050" y="1282700"/>
          <p14:tracePt t="4000" x="2044700" y="1282700"/>
          <p14:tracePt t="4017" x="2025650" y="1282700"/>
          <p14:tracePt t="4033" x="2019300" y="1282700"/>
          <p14:tracePt t="4050" x="2006600" y="1282700"/>
          <p14:tracePt t="4067" x="1993900" y="1282700"/>
          <p14:tracePt t="4083" x="1974850" y="1282700"/>
          <p14:tracePt t="4100" x="1955800" y="1282700"/>
          <p14:tracePt t="4117" x="1949450" y="1282700"/>
          <p14:tracePt t="4150" x="1943100" y="1282700"/>
          <p14:tracePt t="4234" x="1936750" y="1270000"/>
          <p14:tracePt t="4248" x="1936750" y="1263650"/>
          <p14:tracePt t="5115" x="1936750" y="1250950"/>
          <p14:tracePt t="5419" x="1930400" y="1244600"/>
          <p14:tracePt t="5425" x="1917700" y="1244600"/>
          <p14:tracePt t="5473" x="1905000" y="1244600"/>
          <p14:tracePt t="5482" x="1898650" y="1238250"/>
          <p14:tracePt t="5491" x="1892300" y="1238250"/>
          <p14:tracePt t="5499" x="1873250" y="1238250"/>
          <p14:tracePt t="5509" x="1866900" y="1238250"/>
          <p14:tracePt t="5526" x="1854200" y="1238250"/>
          <p14:tracePt t="5542" x="1847850" y="1238250"/>
          <p14:tracePt t="5579" x="1841500" y="1238250"/>
          <p14:tracePt t="5585" x="1835150" y="1238250"/>
          <p14:tracePt t="5597" x="1828800" y="1238250"/>
          <p14:tracePt t="5609" x="1809750" y="1238250"/>
          <p14:tracePt t="5626" x="1771650" y="1238250"/>
          <p14:tracePt t="5642" x="1739900" y="1238250"/>
          <p14:tracePt t="5659" x="1676400" y="1225550"/>
          <p14:tracePt t="5676" x="1606550" y="1212850"/>
          <p14:tracePt t="5693" x="1562100" y="1206500"/>
          <p14:tracePt t="5699" x="1543050" y="1200150"/>
          <p14:tracePt t="5709" x="1517650" y="1187450"/>
          <p14:tracePt t="5726" x="1479550" y="1155700"/>
          <p14:tracePt t="5743" x="1435100" y="1117600"/>
          <p14:tracePt t="5761" x="1403350" y="1092200"/>
          <p14:tracePt t="5776" x="1365250" y="1060450"/>
          <p14:tracePt t="5932" x="1358900" y="1054100"/>
          <p14:tracePt t="5954" x="1358900" y="1035050"/>
          <p14:tracePt t="5963" x="1358900" y="1028700"/>
          <p14:tracePt t="5972" x="1358900" y="1009650"/>
          <p14:tracePt t="5981" x="1358900" y="996950"/>
          <p14:tracePt t="5993" x="1358900" y="971550"/>
          <p14:tracePt t="6009" x="1358900" y="939800"/>
          <p14:tracePt t="6026" x="1377950" y="914400"/>
          <p14:tracePt t="6043" x="1416050" y="882650"/>
          <p14:tracePt t="6060" x="1460500" y="857250"/>
          <p14:tracePt t="6076" x="1511300" y="850900"/>
          <p14:tracePt t="6093" x="1549400" y="831850"/>
          <p14:tracePt t="6110" x="1574800" y="825500"/>
          <p14:tracePt t="6126" x="1600200" y="819150"/>
          <p14:tracePt t="6143" x="1644650" y="812800"/>
          <p14:tracePt t="6161" x="1733550" y="812800"/>
          <p14:tracePt t="6176" x="1790700" y="812800"/>
          <p14:tracePt t="6193" x="1847850" y="812800"/>
          <p14:tracePt t="6210" x="1911350" y="812800"/>
          <p14:tracePt t="6227" x="1981200" y="831850"/>
          <p14:tracePt t="6243" x="2082800" y="850900"/>
          <p14:tracePt t="6260" x="2178050" y="850900"/>
          <p14:tracePt t="6277" x="2273300" y="850900"/>
          <p14:tracePt t="6293" x="2362200" y="850900"/>
          <p14:tracePt t="6310" x="2406650" y="850900"/>
          <p14:tracePt t="6327" x="2425700" y="850900"/>
          <p14:tracePt t="6343" x="2432050" y="850900"/>
          <p14:tracePt t="6360" x="2438400" y="850900"/>
          <p14:tracePt t="6377" x="2463800" y="850900"/>
          <p14:tracePt t="6393" x="2495550" y="850900"/>
          <p14:tracePt t="6410" x="2533650" y="850900"/>
          <p14:tracePt t="6427" x="2559050" y="850900"/>
          <p14:tracePt t="6443" x="2603500" y="850900"/>
          <p14:tracePt t="6460" x="2654300" y="850900"/>
          <p14:tracePt t="6477" x="2705100" y="850900"/>
          <p14:tracePt t="6493" x="2743200" y="850900"/>
          <p14:tracePt t="6510" x="2787650" y="850900"/>
          <p14:tracePt t="6527" x="2844800" y="850900"/>
          <p14:tracePt t="6543" x="2882900" y="850900"/>
          <p14:tracePt t="6560" x="2908300" y="869950"/>
          <p14:tracePt t="6594" x="2914650" y="876300"/>
          <p14:tracePt t="6610" x="2921000" y="882650"/>
          <p14:tracePt t="6658" x="2921000" y="889000"/>
          <p14:tracePt t="6674" x="2921000" y="895350"/>
          <p14:tracePt t="6690" x="2921000" y="901700"/>
          <p14:tracePt t="6699" x="2921000" y="908050"/>
          <p14:tracePt t="6705" x="2921000" y="914400"/>
          <p14:tracePt t="6733" x="2921000" y="920750"/>
          <p14:tracePt t="6747" x="2927350" y="939800"/>
          <p14:tracePt t="6754" x="2933700" y="939800"/>
          <p14:tracePt t="6766" x="2940050" y="946150"/>
          <p14:tracePt t="6777" x="2952750" y="965200"/>
          <p14:tracePt t="6794" x="2971800" y="996950"/>
          <p14:tracePt t="6810" x="2997200" y="1028700"/>
          <p14:tracePt t="6827" x="2997200" y="1060450"/>
          <p14:tracePt t="6844" x="3003550" y="1079500"/>
          <p14:tracePt t="6860" x="3003550" y="1085850"/>
          <p14:tracePt t="6893" x="3003550" y="1092200"/>
          <p14:tracePt t="6916" x="3003550" y="1098550"/>
          <p14:tracePt t="6927" x="3003550" y="1104900"/>
          <p14:tracePt t="6944" x="2990850" y="1104900"/>
          <p14:tracePt t="6960" x="2978150" y="1123950"/>
          <p14:tracePt t="6977" x="2971800" y="1130300"/>
          <p14:tracePt t="6994" x="2959100" y="1136650"/>
          <p14:tracePt t="7011" x="2946400" y="1149350"/>
          <p14:tracePt t="7027" x="2927350" y="1149350"/>
          <p14:tracePt t="7044" x="2901950" y="1162050"/>
          <p14:tracePt t="7061" x="2863850" y="1168400"/>
          <p14:tracePt t="7077" x="2844800" y="1174750"/>
          <p14:tracePt t="7094" x="2832100" y="1174750"/>
          <p14:tracePt t="7755" x="2819400" y="1174750"/>
          <p14:tracePt t="7789" x="2806700" y="1174750"/>
          <p14:tracePt t="7794" x="2794000" y="1168400"/>
          <p14:tracePt t="7806" x="2787650" y="1162050"/>
          <p14:tracePt t="8872" x="2762250" y="1162050"/>
          <p14:tracePt t="8874" x="2755900" y="1162050"/>
          <p14:tracePt t="8885" x="2743200" y="1162050"/>
          <p14:tracePt t="8896" x="2736850" y="1162050"/>
          <p14:tracePt t="8914" x="2705100" y="1162050"/>
          <p14:tracePt t="8930" x="2641600" y="1143000"/>
          <p14:tracePt t="8946" x="2590800" y="1143000"/>
          <p14:tracePt t="8963" x="2559050" y="1143000"/>
          <p14:tracePt t="8980" x="2540000" y="1143000"/>
          <p14:tracePt t="8997" x="2514600" y="1143000"/>
          <p14:tracePt t="9013" x="2476500" y="1143000"/>
          <p14:tracePt t="9030" x="2457450" y="1143000"/>
          <p14:tracePt t="9047" x="2444750" y="1143000"/>
          <p14:tracePt t="9063" x="2432050" y="1143000"/>
          <p14:tracePt t="9080" x="2425700" y="1143000"/>
          <p14:tracePt t="9110" x="2413000" y="1143000"/>
          <p14:tracePt t="9117" x="2406650" y="1143000"/>
          <p14:tracePt t="9136" x="2393950" y="1143000"/>
          <p14:tracePt t="9147" x="2362200" y="1143000"/>
          <p14:tracePt t="9163" x="2330450" y="1143000"/>
          <p14:tracePt t="9180" x="2292350" y="1149350"/>
          <p14:tracePt t="9197" x="2241550" y="1149350"/>
          <p14:tracePt t="9213" x="2178050" y="1149350"/>
          <p14:tracePt t="9230" x="2082800" y="1149350"/>
          <p14:tracePt t="9247" x="2000250" y="1149350"/>
          <p14:tracePt t="9263" x="1924050" y="1149350"/>
          <p14:tracePt t="9280" x="1866900" y="1149350"/>
          <p14:tracePt t="9297" x="1828800" y="1149350"/>
          <p14:tracePt t="9314" x="1803400" y="1149350"/>
          <p14:tracePt t="9330" x="1790700" y="1149350"/>
          <p14:tracePt t="9347" x="1784350" y="1149350"/>
          <p14:tracePt t="9406" x="1778000" y="1149350"/>
          <p14:tracePt t="9510" x="1765300" y="1149350"/>
          <p14:tracePt t="9523" x="1752600" y="1149350"/>
          <p14:tracePt t="9533" x="1739900" y="1149350"/>
          <p14:tracePt t="9539" x="1733550" y="1149350"/>
          <p14:tracePt t="9547" x="1714500" y="1149350"/>
          <p14:tracePt t="9564" x="1701800" y="1149350"/>
          <p14:tracePt t="9580" x="1676400" y="1149350"/>
          <p14:tracePt t="9597" x="1657350" y="1149350"/>
          <p14:tracePt t="9614" x="1651000" y="1149350"/>
          <p14:tracePt t="9630" x="1638300" y="1149350"/>
          <p14:tracePt t="10212" x="1631950" y="1149350"/>
          <p14:tracePt t="10862" x="1631950" y="1143000"/>
          <p14:tracePt t="10876" x="1638300" y="1136650"/>
          <p14:tracePt t="10884" x="1651000" y="1136650"/>
          <p14:tracePt t="10898" x="1657350" y="1136650"/>
          <p14:tracePt t="10915" x="1708150" y="1123950"/>
          <p14:tracePt t="10931" x="1733550" y="1123950"/>
          <p14:tracePt t="10947" x="1746250" y="1123950"/>
          <p14:tracePt t="10964" x="1784350" y="1123950"/>
          <p14:tracePt t="10981" x="1835150" y="1136650"/>
          <p14:tracePt t="10997" x="1879600" y="1155700"/>
          <p14:tracePt t="11014" x="1917700" y="1155700"/>
          <p14:tracePt t="11031" x="1987550" y="1162050"/>
          <p14:tracePt t="11048" x="2082800" y="1162050"/>
          <p14:tracePt t="11064" x="2178050" y="1162050"/>
          <p14:tracePt t="11081" x="2298700" y="1149350"/>
          <p14:tracePt t="11097" x="2400300" y="1130300"/>
          <p14:tracePt t="11114" x="2482850" y="1117600"/>
          <p14:tracePt t="11131" x="2546350" y="1098550"/>
          <p14:tracePt t="11148" x="2559050" y="1085850"/>
          <p14:tracePt t="11350" x="2571750" y="1085850"/>
          <p14:tracePt t="11356" x="2584450" y="1085850"/>
          <p14:tracePt t="11374" x="2590800" y="1085850"/>
          <p14:tracePt t="11383" x="2603500" y="1085850"/>
          <p14:tracePt t="11391" x="2616200" y="1085850"/>
          <p14:tracePt t="11408" x="2647950" y="1085850"/>
          <p14:tracePt t="11424" x="2698750" y="1092200"/>
          <p14:tracePt t="11441" x="2730500" y="1092200"/>
          <p14:tracePt t="11457" x="2768600" y="1092200"/>
          <p14:tracePt t="11474" x="2806700" y="1098550"/>
          <p14:tracePt t="11491" x="2825750" y="1098550"/>
          <p14:tracePt t="11508" x="2851150" y="1111250"/>
          <p14:tracePt t="11524" x="2857500" y="1111250"/>
          <p14:tracePt t="11541" x="2870200" y="1117600"/>
          <p14:tracePt t="11574" x="2882900" y="1117600"/>
          <p14:tracePt t="11591" x="2895600" y="1117600"/>
          <p14:tracePt t="11608" x="2908300" y="1117600"/>
          <p14:tracePt t="11624" x="2940050" y="1117600"/>
          <p14:tracePt t="11642" x="2997200" y="1117600"/>
          <p14:tracePt t="11659" x="3041650" y="1117600"/>
          <p14:tracePt t="11675" x="3124200" y="1117600"/>
          <p14:tracePt t="11691" x="3155950" y="1117600"/>
          <p14:tracePt t="11708" x="3181350" y="1117600"/>
          <p14:tracePt t="11741" x="3181350" y="1111250"/>
          <p14:tracePt t="11982" x="3187700" y="1111250"/>
          <p14:tracePt t="11988" x="3206750" y="1111250"/>
          <p14:tracePt t="11999" x="3251200" y="1111250"/>
          <p14:tracePt t="12006" x="3302000" y="1111250"/>
          <p14:tracePt t="12023" x="3397250" y="1111250"/>
          <p14:tracePt t="12040" x="3517900" y="1111250"/>
          <p14:tracePt t="12056" x="3600450" y="1111250"/>
          <p14:tracePt t="12073" x="3644900" y="1104900"/>
          <p14:tracePt t="12286" x="3651250" y="1104900"/>
          <p14:tracePt t="12405" x="3651250" y="1117600"/>
          <p14:tracePt t="12420" x="3638550" y="1117600"/>
          <p14:tracePt t="12430" x="3619500" y="1130300"/>
          <p14:tracePt t="12436" x="3606800" y="1143000"/>
          <p14:tracePt t="12448" x="3594100" y="1155700"/>
          <p14:tracePt t="12459" x="3581400" y="1168400"/>
          <p14:tracePt t="12476" x="3575050" y="1174750"/>
          <p14:tracePt t="12636" x="3581400" y="1181100"/>
          <p14:tracePt t="12650" x="3613150" y="1181100"/>
          <p14:tracePt t="12652" x="3657600" y="1193800"/>
          <p14:tracePt t="12661" x="3733800" y="1206500"/>
          <p14:tracePt t="12676" x="3860800" y="1212850"/>
          <p14:tracePt t="12693" x="3981450" y="1212850"/>
          <p14:tracePt t="12710" x="4019550" y="1212850"/>
          <p14:tracePt t="12726" x="4038600" y="1212850"/>
          <p14:tracePt t="12910" x="4070350" y="1206500"/>
          <p14:tracePt t="12917" x="4102100" y="1206500"/>
          <p14:tracePt t="12928" x="4165600" y="1206500"/>
          <p14:tracePt t="12934" x="4229100" y="1206500"/>
          <p14:tracePt t="12951" x="4368800" y="1206500"/>
          <p14:tracePt t="12968" x="4508500" y="1206500"/>
          <p14:tracePt t="12984" x="4610100" y="1206500"/>
          <p14:tracePt t="13001" x="4654550" y="1206500"/>
          <p14:tracePt t="13018" x="4667250" y="1200150"/>
          <p14:tracePt t="13408" x="4660900" y="1200150"/>
          <p14:tracePt t="13520" x="4654550" y="1200150"/>
          <p14:tracePt t="13525" x="4648200" y="1200150"/>
          <p14:tracePt t="13537" x="4629150" y="1200150"/>
          <p14:tracePt t="13549" x="4572000" y="1200150"/>
          <p14:tracePt t="13566" x="4508500" y="1200150"/>
          <p14:tracePt t="13582" x="4387850" y="1200150"/>
          <p14:tracePt t="13599" x="4311650" y="1200150"/>
          <p14:tracePt t="13616" x="4273550" y="1200150"/>
          <p14:tracePt t="13632" x="4248150" y="1200150"/>
          <p14:tracePt t="13649" x="4216400" y="1200150"/>
          <p14:tracePt t="13665" x="4197350" y="1193800"/>
          <p14:tracePt t="13682" x="4184650" y="1193800"/>
          <p14:tracePt t="13699" x="4165600" y="1193800"/>
          <p14:tracePt t="13716" x="4146550" y="1193800"/>
          <p14:tracePt t="13723" x="4133850" y="1193800"/>
          <p14:tracePt t="13733" x="4121150" y="1193800"/>
          <p14:tracePt t="13749" x="4095750" y="1193800"/>
          <p14:tracePt t="13766" x="4064000" y="1193800"/>
          <p14:tracePt t="13782" x="4038600" y="1193800"/>
          <p14:tracePt t="13799" x="3994150" y="1193800"/>
          <p14:tracePt t="13816" x="3937000" y="1193800"/>
          <p14:tracePt t="13832" x="3854450" y="1193800"/>
          <p14:tracePt t="13849" x="3746500" y="1193800"/>
          <p14:tracePt t="13866" x="3625850" y="1193800"/>
          <p14:tracePt t="13883" x="3524250" y="1193800"/>
          <p14:tracePt t="13916" x="3359150" y="1193800"/>
          <p14:tracePt t="13932" x="3270250" y="1193800"/>
          <p14:tracePt t="13949" x="3187700" y="1193800"/>
          <p14:tracePt t="13966" x="3098800" y="1193800"/>
          <p14:tracePt t="13983" x="3035300" y="1193800"/>
          <p14:tracePt t="13999" x="2978150" y="1193800"/>
          <p14:tracePt t="14016" x="2940050" y="1193800"/>
          <p14:tracePt t="14033" x="2889250" y="1193800"/>
          <p14:tracePt t="14049" x="2851150" y="1193800"/>
          <p14:tracePt t="14066" x="2800350" y="1193800"/>
          <p14:tracePt t="14083" x="2755900" y="1200150"/>
          <p14:tracePt t="14100" x="2724150" y="1206500"/>
          <p14:tracePt t="14116" x="2628900" y="1206500"/>
          <p14:tracePt t="14133" x="2571750" y="1206500"/>
          <p14:tracePt t="14150" x="2520950" y="1206500"/>
          <p14:tracePt t="14166" x="2476500" y="1206500"/>
          <p14:tracePt t="14183" x="2425700" y="1206500"/>
          <p14:tracePt t="14199" x="2381250" y="1193800"/>
          <p14:tracePt t="14216" x="2343150" y="1193800"/>
          <p14:tracePt t="14233" x="2311400" y="1187450"/>
          <p14:tracePt t="14249" x="2286000" y="1187450"/>
          <p14:tracePt t="14266" x="2254250" y="1174750"/>
          <p14:tracePt t="14283" x="2216150" y="1174750"/>
          <p14:tracePt t="14301" x="2152650" y="1162050"/>
          <p14:tracePt t="14316" x="2095500" y="1155700"/>
          <p14:tracePt t="14333" x="2038350" y="1143000"/>
          <p14:tracePt t="14350" x="1974850" y="1130300"/>
          <p14:tracePt t="14366" x="1905000" y="1104900"/>
          <p14:tracePt t="14383" x="1866900" y="1092200"/>
          <p14:tracePt t="14400" x="1835150" y="1085850"/>
          <p14:tracePt t="14417" x="1828800" y="1079500"/>
          <p14:tracePt t="14450" x="1816100" y="1066800"/>
          <p14:tracePt t="14467" x="1797050" y="1047750"/>
          <p14:tracePt t="14483" x="1758950" y="1016000"/>
          <p14:tracePt t="14500" x="1714500" y="977900"/>
          <p14:tracePt t="14516" x="1682750" y="939800"/>
          <p14:tracePt t="14533" x="1670050" y="908050"/>
          <p14:tracePt t="14550" x="1670050" y="882650"/>
          <p14:tracePt t="14566" x="1670050" y="857250"/>
          <p14:tracePt t="14583" x="1670050" y="838200"/>
          <p14:tracePt t="14600" x="1670050" y="819150"/>
          <p14:tracePt t="14616" x="1689100" y="800100"/>
          <p14:tracePt t="14633" x="1714500" y="787400"/>
          <p14:tracePt t="14653" x="1784350" y="762000"/>
          <p14:tracePt t="14666" x="1873250" y="730250"/>
          <p14:tracePt t="14683" x="2000250" y="698500"/>
          <p14:tracePt t="14700" x="2120900" y="666750"/>
          <p14:tracePt t="14717" x="2247900" y="635000"/>
          <p14:tracePt t="14723" x="2305050" y="609600"/>
          <p14:tracePt t="14733" x="2438400" y="571500"/>
          <p14:tracePt t="14750" x="2559050" y="565150"/>
          <p14:tracePt t="14767" x="2654300" y="552450"/>
          <p14:tracePt t="14784" x="2755900" y="533400"/>
          <p14:tracePt t="14800" x="2851150" y="533400"/>
          <p14:tracePt t="14816" x="2971800" y="533400"/>
          <p14:tracePt t="14833" x="3105150" y="533400"/>
          <p14:tracePt t="14850" x="3295650" y="533400"/>
          <p14:tracePt t="14867" x="3467100" y="533400"/>
          <p14:tracePt t="14884" x="3613150" y="533400"/>
          <p14:tracePt t="14901" x="3835400" y="533400"/>
          <p14:tracePt t="14917" x="3987800" y="546100"/>
          <p14:tracePt t="14934" x="4114800" y="577850"/>
          <p14:tracePt t="14950" x="4248150" y="609600"/>
          <p14:tracePt t="14967" x="4337050" y="635000"/>
          <p14:tracePt t="14984" x="4406900" y="666750"/>
          <p14:tracePt t="15000" x="4483100" y="698500"/>
          <p14:tracePt t="15017" x="4521200" y="730250"/>
          <p14:tracePt t="15034" x="4578350" y="762000"/>
          <p14:tracePt t="15050" x="4641850" y="800100"/>
          <p14:tracePt t="15067" x="4679950" y="825500"/>
          <p14:tracePt t="15085" x="4730750" y="838200"/>
          <p14:tracePt t="15102" x="4762500" y="863600"/>
          <p14:tracePt t="15117" x="4806950" y="901700"/>
          <p14:tracePt t="15134" x="4838700" y="946150"/>
          <p14:tracePt t="15150" x="4857750" y="977900"/>
          <p14:tracePt t="15167" x="4870450" y="996950"/>
          <p14:tracePt t="15184" x="4870450" y="1016000"/>
          <p14:tracePt t="15201" x="4870450" y="1028700"/>
          <p14:tracePt t="15217" x="4870450" y="1041400"/>
          <p14:tracePt t="15224" x="4870450" y="1054100"/>
          <p14:tracePt t="15241" x="4870450" y="1073150"/>
          <p14:tracePt t="15250" x="4857750" y="1079500"/>
          <p14:tracePt t="15267" x="4826000" y="1092200"/>
          <p14:tracePt t="15284" x="4794250" y="1117600"/>
          <p14:tracePt t="15300" x="4775200" y="1130300"/>
          <p14:tracePt t="15317" x="4724400" y="1149350"/>
          <p14:tracePt t="15334" x="4711700" y="1162050"/>
          <p14:tracePt t="15350" x="4673600" y="1174750"/>
          <p14:tracePt t="15367" x="4660900" y="1174750"/>
          <p14:tracePt t="15384" x="4635500" y="1187450"/>
          <p14:tracePt t="15400" x="4597400" y="1193800"/>
          <p14:tracePt t="15417" x="4533900" y="1200150"/>
          <p14:tracePt t="15434" x="4464050" y="1206500"/>
          <p14:tracePt t="15451" x="4394200" y="1219200"/>
          <p14:tracePt t="15467" x="4337050" y="1225550"/>
          <p14:tracePt t="15484" x="4305300" y="1231900"/>
          <p14:tracePt t="15501" x="4286250" y="1231900"/>
          <p14:tracePt t="16302" x="4279900" y="1231900"/>
          <p14:tracePt t="16310" x="4273550" y="1238250"/>
          <p14:tracePt t="16319" x="4254500" y="1238250"/>
          <p14:tracePt t="16326" x="4235450" y="1238250"/>
          <p14:tracePt t="16343" x="4197350" y="1238250"/>
          <p14:tracePt t="16360" x="4171950" y="1238250"/>
          <p14:tracePt t="16377" x="4140200" y="1238250"/>
          <p14:tracePt t="16393" x="4127500" y="1238250"/>
          <p14:tracePt t="16410" x="4114800" y="1244600"/>
          <p14:tracePt t="16443" x="4095750" y="1244600"/>
          <p14:tracePt t="16460" x="4076700" y="1244600"/>
          <p14:tracePt t="16478" x="4038600" y="1244600"/>
          <p14:tracePt t="16493" x="3956050" y="1238250"/>
          <p14:tracePt t="16510" x="3873500" y="1231900"/>
          <p14:tracePt t="16527" x="3765550" y="1219200"/>
          <p14:tracePt t="16543" x="3676650" y="1206500"/>
          <p14:tracePt t="16560" x="3587750" y="1193800"/>
          <p14:tracePt t="16577" x="3517900" y="1181100"/>
          <p14:tracePt t="16593" x="3448050" y="1174750"/>
          <p14:tracePt t="16610" x="3371850" y="1174750"/>
          <p14:tracePt t="16627" x="3302000" y="1174750"/>
          <p14:tracePt t="16643" x="3225800" y="1174750"/>
          <p14:tracePt t="16660" x="3124200" y="1174750"/>
          <p14:tracePt t="16677" x="3016250" y="1174750"/>
          <p14:tracePt t="16693" x="2921000" y="1162050"/>
          <p14:tracePt t="16710" x="2832100" y="1143000"/>
          <p14:tracePt t="16727" x="2755900" y="1136650"/>
          <p14:tracePt t="16744" x="2698750" y="1136650"/>
          <p14:tracePt t="16760" x="2628900" y="1130300"/>
          <p14:tracePt t="16777" x="2533650" y="1130300"/>
          <p14:tracePt t="16794" x="2438400" y="1130300"/>
          <p14:tracePt t="16810" x="2324100" y="1130300"/>
          <p14:tracePt t="16827" x="2216150" y="1130300"/>
          <p14:tracePt t="16843" x="2120900" y="1130300"/>
          <p14:tracePt t="16860" x="2038350" y="1123950"/>
          <p14:tracePt t="16877" x="1993900" y="1117600"/>
          <p14:tracePt t="16893" x="1911350" y="1104900"/>
          <p14:tracePt t="16910" x="1847850" y="1098550"/>
          <p14:tracePt t="16927" x="1790700" y="1092200"/>
          <p14:tracePt t="16944" x="1746250" y="1092200"/>
          <p14:tracePt t="16960" x="1714500" y="1085850"/>
          <p14:tracePt t="16977" x="1676400" y="1073150"/>
          <p14:tracePt t="16993" x="1663700" y="1073150"/>
          <p14:tracePt t="17010" x="1644650" y="1066800"/>
          <p14:tracePt t="17027" x="1638300" y="1060450"/>
          <p14:tracePt t="17044" x="1625600" y="1054100"/>
          <p14:tracePt t="17061" x="1619250" y="1054100"/>
          <p14:tracePt t="17077" x="1606550" y="1047750"/>
          <p14:tracePt t="17094" x="1600200" y="1041400"/>
          <p14:tracePt t="17111" x="1587500" y="1028700"/>
          <p14:tracePt t="17146" x="1581150" y="1022350"/>
          <p14:tracePt t="17402" x="1574800" y="1016000"/>
          <p14:tracePt t="17442" x="1600200" y="1016000"/>
          <p14:tracePt t="17449" x="1638300" y="1016000"/>
          <p14:tracePt t="17460" x="1727200" y="1028700"/>
          <p14:tracePt t="17477" x="1949450" y="1073150"/>
          <p14:tracePt t="17494" x="2292350" y="1162050"/>
          <p14:tracePt t="17510" x="2419350" y="1187450"/>
          <p14:tracePt t="17527" x="2628900" y="1206500"/>
          <p14:tracePt t="17543" x="2667000" y="1219200"/>
          <p14:tracePt t="17642" x="2660650" y="1219200"/>
          <p14:tracePt t="17707" x="2660650" y="1212850"/>
          <p14:tracePt t="17727" x="2667000" y="1212850"/>
          <p14:tracePt t="17735" x="2686050" y="1212850"/>
          <p14:tracePt t="17743" x="2717800" y="1212850"/>
          <p14:tracePt t="17760" x="2774950" y="1212850"/>
          <p14:tracePt t="17777" x="2851150" y="1212850"/>
          <p14:tracePt t="17794" x="2914650" y="1212850"/>
          <p14:tracePt t="17810" x="2946400" y="1212850"/>
          <p14:tracePt t="18031" x="2959100" y="1212850"/>
          <p14:tracePt t="18055" x="2965450" y="1212850"/>
          <p14:tracePt t="18066" x="2984500" y="1212850"/>
          <p14:tracePt t="18071" x="3016250" y="1212850"/>
          <p14:tracePt t="18088" x="3067050" y="1200150"/>
          <p14:tracePt t="18105" x="3130550" y="1200150"/>
          <p14:tracePt t="18122" x="3219450" y="1200150"/>
          <p14:tracePt t="18138" x="3302000" y="1200150"/>
          <p14:tracePt t="18155" x="3378200" y="1200150"/>
          <p14:tracePt t="18171" x="3435350" y="1193800"/>
          <p14:tracePt t="18188" x="3448050" y="1187450"/>
          <p14:tracePt t="18205" x="3454400" y="1187450"/>
          <p14:tracePt t="18222" x="3454400" y="1181100"/>
          <p14:tracePt t="18238" x="3454400" y="1168400"/>
          <p14:tracePt t="18365" x="3460750" y="1168400"/>
          <p14:tracePt t="18370" x="3492500" y="1168400"/>
          <p14:tracePt t="18376" x="3517900" y="1168400"/>
          <p14:tracePt t="18388" x="3549650" y="1168400"/>
          <p14:tracePt t="18405" x="3606800" y="1168400"/>
          <p14:tracePt t="18422" x="3632200" y="1168400"/>
          <p14:tracePt t="18439" x="3638550" y="1168400"/>
          <p14:tracePt t="18670" x="3644900" y="1174750"/>
          <p14:tracePt t="18674" x="3651250" y="1181100"/>
          <p14:tracePt t="18687" x="3670300" y="1187450"/>
          <p14:tracePt t="18703" x="3683000" y="1187450"/>
          <p14:tracePt t="18712" x="3689350" y="1187450"/>
          <p14:tracePt t="18728" x="3714750" y="1193800"/>
          <p14:tracePt t="18745" x="3740150" y="1206500"/>
          <p14:tracePt t="18762" x="3746500" y="1206500"/>
          <p14:tracePt t="19307" x="3740150" y="1206500"/>
          <p14:tracePt t="19311" x="3714750" y="1206500"/>
          <p14:tracePt t="19330" x="3695700" y="1206500"/>
          <p14:tracePt t="19348" x="3689350" y="1206500"/>
          <p14:tracePt t="19357" x="3670300" y="1206500"/>
          <p14:tracePt t="19491" x="3683000" y="1206500"/>
          <p14:tracePt t="19498" x="3714750" y="1219200"/>
          <p14:tracePt t="19507" x="3740150" y="1225550"/>
          <p14:tracePt t="19513" x="3765550" y="1225550"/>
          <p14:tracePt t="19531" x="3810000" y="1231900"/>
          <p14:tracePt t="19547" x="3822700" y="1231900"/>
          <p14:tracePt t="19564" x="3835400" y="1231900"/>
          <p14:tracePt t="19712" x="3841750" y="1231900"/>
          <p14:tracePt t="19875" x="3841750" y="1225550"/>
          <p14:tracePt t="19888" x="3841750" y="1219200"/>
          <p14:tracePt t="19898" x="3841750" y="1206500"/>
          <p14:tracePt t="19906" x="3841750" y="1200150"/>
          <p14:tracePt t="19914" x="3841750" y="1181100"/>
          <p14:tracePt t="19937" x="3841750" y="1174750"/>
          <p14:tracePt t="19954" x="3841750" y="1168400"/>
          <p14:tracePt t="19972" x="3841750" y="1162050"/>
          <p14:tracePt t="19981" x="3841750" y="1155700"/>
          <p14:tracePt t="19998" x="3841750" y="1149350"/>
          <p14:tracePt t="20096" x="3848100" y="1149350"/>
          <p14:tracePt t="20595" x="3848100" y="1155700"/>
          <p14:tracePt t="20616" x="3841750" y="1155700"/>
          <p14:tracePt t="20659" x="3835400" y="1155700"/>
          <p14:tracePt t="20664" x="3822700" y="1155700"/>
          <p14:tracePt t="20679" x="3816350" y="1155700"/>
          <p14:tracePt t="20687" x="3810000" y="1155700"/>
          <p14:tracePt t="20703" x="3759200" y="1155700"/>
          <p14:tracePt t="20719" x="3740150" y="1155700"/>
          <p14:tracePt t="20736" x="3733800" y="1155700"/>
          <p14:tracePt t="20760" x="3721100" y="1155700"/>
          <p14:tracePt t="20772" x="3714750" y="1155700"/>
          <p14:tracePt t="20788" x="3708400" y="1162050"/>
          <p14:tracePt t="20803" x="3683000" y="1162050"/>
          <p14:tracePt t="20819" x="3657600" y="1162050"/>
          <p14:tracePt t="20836" x="3625850" y="1162050"/>
          <p14:tracePt t="20853" x="3575050" y="1181100"/>
          <p14:tracePt t="20870" x="3473450" y="1181100"/>
          <p14:tracePt t="20887" x="3238500" y="1181100"/>
          <p14:tracePt t="20903" x="2876550" y="1149350"/>
          <p14:tracePt t="20919" x="2457450" y="1149350"/>
          <p14:tracePt t="20936" x="2330450" y="1149350"/>
          <p14:tracePt t="20953" x="2292350" y="1149350"/>
          <p14:tracePt t="21009" x="2311400" y="1149350"/>
          <p14:tracePt t="21020" x="2317750" y="1149350"/>
          <p14:tracePt t="21051" x="2324100" y="1149350"/>
          <p14:tracePt t="21304" x="2330450" y="1149350"/>
          <p14:tracePt t="21312" x="2349500" y="1149350"/>
          <p14:tracePt t="21320" x="2381250" y="1149350"/>
          <p14:tracePt t="21328" x="2419350" y="1162050"/>
          <p14:tracePt t="21345" x="2520950" y="1187450"/>
          <p14:tracePt t="21362" x="2597150" y="1200150"/>
          <p14:tracePt t="21378" x="2654300" y="1206500"/>
          <p14:tracePt t="21395" x="2686050" y="1206500"/>
          <p14:tracePt t="21412" x="2705100" y="1206500"/>
          <p14:tracePt t="21445" x="2711450" y="1206500"/>
          <p14:tracePt t="21462" x="2762250" y="1206500"/>
          <p14:tracePt t="21480" x="2914650" y="1206500"/>
          <p14:tracePt t="21497" x="3263900" y="1206500"/>
          <p14:tracePt t="21512" x="3511550" y="1206500"/>
          <p14:tracePt t="21528" x="3695700" y="1206500"/>
          <p14:tracePt t="21545" x="3841750" y="1200150"/>
          <p14:tracePt t="21562" x="3949700" y="1200150"/>
          <p14:tracePt t="21579" x="4013200" y="1200150"/>
          <p14:tracePt t="21595" x="4057650" y="1200150"/>
          <p14:tracePt t="21612" x="4089400" y="1200150"/>
          <p14:tracePt t="21629" x="4114800" y="1200150"/>
          <p14:tracePt t="21645" x="4133850" y="1200150"/>
          <p14:tracePt t="21662" x="4146550" y="1200150"/>
          <p14:tracePt t="21679" x="4171950" y="1200150"/>
          <p14:tracePt t="21695" x="4197350" y="1200150"/>
          <p14:tracePt t="21712" x="4260850" y="1200150"/>
          <p14:tracePt t="21729" x="4305300" y="1200150"/>
          <p14:tracePt t="21747" x="4311650" y="1200150"/>
          <p14:tracePt t="21820" x="4318000" y="1200150"/>
          <p14:tracePt t="22017" x="4311650" y="1200150"/>
          <p14:tracePt t="22049" x="4305300" y="1200150"/>
          <p14:tracePt t="22065" x="4292600" y="1193800"/>
          <p14:tracePt t="22449" x="4286250" y="1187450"/>
          <p14:tracePt t="22462" x="4222750" y="1174750"/>
          <p14:tracePt t="22468" x="4159250" y="1155700"/>
          <p14:tracePt t="22473" x="4070350" y="1130300"/>
          <p14:tracePt t="22489" x="3848100" y="1085850"/>
          <p14:tracePt t="22506" x="3568700" y="1054100"/>
          <p14:tracePt t="22523" x="3219450" y="996950"/>
          <p14:tracePt t="22539" x="2889250" y="958850"/>
          <p14:tracePt t="22556" x="2660650" y="920750"/>
          <p14:tracePt t="22573" x="2546350" y="920750"/>
          <p14:tracePt t="22589" x="2520950" y="920750"/>
          <p14:tracePt t="22668" x="2514600" y="920750"/>
          <p14:tracePt t="22676" x="2508250" y="920750"/>
          <p14:tracePt t="22685" x="2508250" y="927100"/>
          <p14:tracePt t="22697" x="2489200" y="939800"/>
          <p14:tracePt t="22713" x="2482850" y="946150"/>
          <p14:tracePt t="22722" x="2476500" y="946150"/>
          <p14:tracePt t="22740" x="2451100" y="958850"/>
          <p14:tracePt t="22756" x="2432050" y="965200"/>
          <p14:tracePt t="22773" x="2406650" y="977900"/>
          <p14:tracePt t="22790" x="2368550" y="990600"/>
          <p14:tracePt t="22806" x="2349500" y="1009650"/>
          <p14:tracePt t="22824" x="2317750" y="1028700"/>
          <p14:tracePt t="22842" x="2305050" y="1054100"/>
          <p14:tracePt t="22856" x="2305050" y="1073150"/>
          <p14:tracePt t="22873" x="2305050" y="1092200"/>
          <p14:tracePt t="22890" x="2305050" y="1104900"/>
          <p14:tracePt t="22923" x="2305050" y="1111250"/>
          <p14:tracePt t="23155" x="2305050" y="1123950"/>
          <p14:tracePt t="23162" x="2311400" y="1130300"/>
          <p14:tracePt t="23169" x="2317750" y="1130300"/>
          <p14:tracePt t="23179" x="2330450" y="1136650"/>
          <p14:tracePt t="23195" x="2368550" y="1136650"/>
          <p14:tracePt t="23212" x="2419350" y="1149350"/>
          <p14:tracePt t="23229" x="2476500" y="1149350"/>
          <p14:tracePt t="23234" x="2501900" y="1149350"/>
          <p14:tracePt t="23246" x="2514600" y="1149350"/>
          <p14:tracePt t="23262" x="2540000" y="1149350"/>
          <p14:tracePt t="23279" x="2559050" y="1149350"/>
          <p14:tracePt t="23387" x="2565400" y="1149350"/>
          <p14:tracePt t="23393" x="2571750" y="1149350"/>
          <p14:tracePt t="23402" x="2578100" y="1149350"/>
          <p14:tracePt t="23429" x="2584450" y="1149350"/>
          <p14:tracePt t="23660" x="2590800" y="1149350"/>
          <p14:tracePt t="23669" x="2616200" y="1149350"/>
          <p14:tracePt t="23677" x="2673350" y="1149350"/>
          <p14:tracePt t="23684" x="2711450" y="1149350"/>
          <p14:tracePt t="23701" x="2832100" y="1168400"/>
          <p14:tracePt t="23718" x="2908300" y="1168400"/>
          <p14:tracePt t="23734" x="2946400" y="1168400"/>
          <p14:tracePt t="23741" x="2952750" y="1168400"/>
          <p14:tracePt t="23796" x="2940050" y="1168400"/>
          <p14:tracePt t="23804" x="2933700" y="1168400"/>
          <p14:tracePt t="23812" x="2921000" y="1168400"/>
          <p14:tracePt t="23821" x="2914650" y="1168400"/>
          <p14:tracePt t="24122" x="2908300" y="1168400"/>
          <p14:tracePt t="24140" x="2895600" y="1168400"/>
          <p14:tracePt t="24162" x="2882900" y="1168400"/>
          <p14:tracePt t="24204" x="2870200" y="1168400"/>
          <p14:tracePt t="24962" x="2863850" y="1162050"/>
          <p14:tracePt t="24978" x="2863850" y="1143000"/>
          <p14:tracePt t="24987" x="2870200" y="1123950"/>
          <p14:tracePt t="24994" x="2876550" y="1104900"/>
          <p14:tracePt t="25003" x="2889250" y="1066800"/>
          <p14:tracePt t="25020" x="2908300" y="1003300"/>
          <p14:tracePt t="25036" x="2908300" y="958850"/>
          <p14:tracePt t="25053" x="2908300" y="914400"/>
          <p14:tracePt t="25069" x="2908300" y="882650"/>
          <p14:tracePt t="25087" x="2908300" y="857250"/>
          <p14:tracePt t="25103" x="2895600" y="850900"/>
          <p14:tracePt t="25136" x="2889250" y="844550"/>
          <p14:tracePt t="25153" x="2882900" y="844550"/>
          <p14:tracePt t="25187" x="2876550" y="844550"/>
          <p14:tracePt t="25221" x="2863850" y="844550"/>
          <p14:tracePt t="25237" x="2857500" y="844550"/>
          <p14:tracePt t="25253" x="2851150" y="844550"/>
          <p14:tracePt t="25260" x="2838450" y="844550"/>
          <p14:tracePt t="25270" x="2832100" y="844550"/>
          <p14:tracePt t="25286" x="2794000" y="844550"/>
          <p14:tracePt t="25303" x="2711450" y="838200"/>
          <p14:tracePt t="25320" x="2635250" y="825500"/>
          <p14:tracePt t="25338" x="2533650" y="806450"/>
          <p14:tracePt t="25353" x="2413000" y="806450"/>
          <p14:tracePt t="25370" x="2355850" y="806450"/>
          <p14:tracePt t="25387" x="2317750" y="806450"/>
          <p14:tracePt t="25403" x="2305050" y="806450"/>
          <p14:tracePt t="25420" x="2298700" y="806450"/>
          <p14:tracePt t="25454" x="2292350" y="806450"/>
          <p14:tracePt t="25470" x="2273300" y="812800"/>
          <p14:tracePt t="25486" x="2266950" y="831850"/>
          <p14:tracePt t="25503" x="2266950" y="850900"/>
          <p14:tracePt t="25520" x="2260600" y="869950"/>
          <p14:tracePt t="25537" x="2260600" y="882650"/>
          <p14:tracePt t="25553" x="2260600" y="895350"/>
          <p14:tracePt t="25570" x="2260600" y="920750"/>
          <p14:tracePt t="25587" x="2266950" y="933450"/>
          <p14:tracePt t="25603" x="2279650" y="958850"/>
          <p14:tracePt t="25620" x="2292350" y="984250"/>
          <p14:tracePt t="25637" x="2324100" y="1009650"/>
          <p14:tracePt t="25654" x="2355850" y="1028700"/>
          <p14:tracePt t="25670" x="2362200" y="1035050"/>
          <p14:tracePt t="25851" x="2368550" y="1041400"/>
          <p14:tracePt t="25860" x="2381250" y="1047750"/>
          <p14:tracePt t="25870" x="2393950" y="1060450"/>
          <p14:tracePt t="25879" x="2400300" y="1060450"/>
          <p14:tracePt t="25887" x="2406650" y="1066800"/>
          <p14:tracePt t="25904" x="2438400" y="1085850"/>
          <p14:tracePt t="25921" x="2444750" y="1092200"/>
          <p14:tracePt t="25938" x="2457450" y="1098550"/>
          <p14:tracePt t="26086" x="2463800" y="1092200"/>
          <p14:tracePt t="26387" x="2463800" y="1104900"/>
          <p14:tracePt t="26395" x="2470150" y="1123950"/>
          <p14:tracePt t="26405" x="2482850" y="1155700"/>
          <p14:tracePt t="26415" x="2489200" y="1174750"/>
          <p14:tracePt t="26423" x="2495550" y="1200150"/>
          <p14:tracePt t="26439" x="2501900" y="1231900"/>
          <p14:tracePt t="26456" x="2514600" y="1244600"/>
          <p14:tracePt t="26473" x="2514600" y="1250950"/>
          <p14:tracePt t="26492" x="2527300" y="1263650"/>
          <p14:tracePt t="26506" x="2540000" y="1270000"/>
          <p14:tracePt t="26527" x="2546350" y="1276350"/>
          <p14:tracePt t="26542" x="2565400" y="1276350"/>
          <p14:tracePt t="26558" x="2578100" y="1282700"/>
          <p14:tracePt t="26582" x="2597150" y="1282700"/>
          <p14:tracePt t="26589" x="2603500" y="1282700"/>
          <p14:tracePt t="26606" x="2647950" y="1289050"/>
          <p14:tracePt t="26623" x="2686050" y="1295400"/>
          <p14:tracePt t="26640" x="2743200" y="1295400"/>
          <p14:tracePt t="26656" x="2806700" y="1295400"/>
          <p14:tracePt t="26673" x="2851150" y="1295400"/>
          <p14:tracePt t="26690" x="2870200" y="1295400"/>
          <p14:tracePt t="26706" x="2882900" y="1295400"/>
          <p14:tracePt t="26742" x="2889250" y="1289050"/>
          <p14:tracePt t="26821" x="2889250" y="1282700"/>
          <p14:tracePt t="26837" x="2882900" y="1282700"/>
          <p14:tracePt t="26847" x="2882900" y="1289050"/>
          <p14:tracePt t="26856" x="2882900" y="1295400"/>
          <p14:tracePt t="26875" x="2863850" y="1346200"/>
          <p14:tracePt t="26890" x="2844800" y="1397000"/>
          <p14:tracePt t="26907" x="2794000" y="1473200"/>
          <p14:tracePt t="26923" x="2736850" y="1524000"/>
          <p14:tracePt t="26940" x="2660650" y="1568450"/>
          <p14:tracePt t="26956" x="2628900" y="1593850"/>
          <p14:tracePt t="26973" x="2597150" y="1619250"/>
          <p14:tracePt t="27086" x="2616200" y="1619250"/>
          <p14:tracePt t="27094" x="2635250" y="1619250"/>
          <p14:tracePt t="27099" x="2660650" y="1612900"/>
          <p14:tracePt t="27107" x="2692400" y="1606550"/>
          <p14:tracePt t="27123" x="2787650" y="1574800"/>
          <p14:tracePt t="27140" x="2895600" y="1543050"/>
          <p14:tracePt t="27157" x="2997200" y="1517650"/>
          <p14:tracePt t="27173" x="3073400" y="1511300"/>
          <p14:tracePt t="27190" x="3130550" y="1511300"/>
          <p14:tracePt t="27207" x="3155950" y="1511300"/>
          <p14:tracePt t="27223" x="3168650" y="1524000"/>
          <p14:tracePt t="27240" x="3175000" y="1543050"/>
          <p14:tracePt t="27257" x="3175000" y="1568450"/>
          <p14:tracePt t="27275" x="3175000" y="1581150"/>
          <p14:tracePt t="27283" x="3175000" y="1593850"/>
          <p14:tracePt t="27290" x="3175000" y="1600200"/>
          <p14:tracePt t="27307" x="3162300" y="1612900"/>
          <p14:tracePt t="27324" x="3149600" y="1625600"/>
          <p14:tracePt t="27340" x="3143250" y="1625600"/>
          <p14:tracePt t="27791" x="3136900" y="1625600"/>
          <p14:tracePt t="27894" x="3130550" y="1625600"/>
          <p14:tracePt t="27943" x="3124200" y="1625600"/>
          <p14:tracePt t="27956" x="3111500" y="1625600"/>
          <p14:tracePt t="27963" x="3105150" y="1625600"/>
          <p14:tracePt t="27975" x="3098800" y="1625600"/>
          <p14:tracePt t="27982" x="3092450" y="1625600"/>
          <p14:tracePt t="27999" x="3086100" y="1625600"/>
          <p14:tracePt t="28016" x="3060700" y="1619250"/>
          <p14:tracePt t="28032" x="3048000" y="1612900"/>
          <p14:tracePt t="28049" x="3028950" y="1593850"/>
          <p14:tracePt t="28066" x="3016250" y="1587500"/>
          <p14:tracePt t="28083" x="2978150" y="1581150"/>
          <p14:tracePt t="28099" x="2965450" y="1568450"/>
          <p14:tracePt t="28116" x="2959100" y="1555750"/>
          <p14:tracePt t="28132" x="2946400" y="1549400"/>
          <p14:tracePt t="28149" x="2946400" y="1543050"/>
          <p14:tracePt t="28166" x="2940050" y="1536700"/>
          <p14:tracePt t="28182" x="2933700" y="1536700"/>
          <p14:tracePt t="28221" x="2933700" y="1530350"/>
          <p14:tracePt t="28238" x="2933700" y="1524000"/>
          <p14:tracePt t="28249" x="2933700" y="1517650"/>
          <p14:tracePt t="28266" x="2927350" y="1517650"/>
          <p14:tracePt t="28283" x="2921000" y="1498600"/>
          <p14:tracePt t="28299" x="2908300" y="1479550"/>
          <p14:tracePt t="28316" x="2901950" y="1479550"/>
          <p14:tracePt t="28343" x="2895600" y="1473200"/>
          <p14:tracePt t="28452" x="2895600" y="1466850"/>
          <p14:tracePt t="28460" x="2889250" y="1460500"/>
          <p14:tracePt t="28486" x="2889250" y="1454150"/>
          <p14:tracePt t="28500" x="2889250" y="1447800"/>
          <p14:tracePt t="28533" x="2882900" y="1447800"/>
          <p14:tracePt t="28564" x="2876550" y="1447800"/>
          <p14:tracePt t="28588" x="2870200" y="1447800"/>
          <p14:tracePt t="28599" x="2857500" y="1447800"/>
          <p14:tracePt t="28608" x="2851150" y="1454150"/>
          <p14:tracePt t="28624" x="2851150" y="1460500"/>
          <p14:tracePt t="28633" x="2851150" y="1466850"/>
          <p14:tracePt t="28649" x="2851150" y="1498600"/>
          <p14:tracePt t="28668" x="2978150" y="1568450"/>
          <p14:tracePt t="28683" x="3162300" y="1619250"/>
          <p14:tracePt t="28699" x="3460750" y="1682750"/>
          <p14:tracePt t="28716" x="3765550" y="1727200"/>
          <p14:tracePt t="28733" x="4006850" y="1733550"/>
          <p14:tracePt t="28749" x="4292600" y="1733550"/>
          <p14:tracePt t="28766" x="4527550" y="1733550"/>
          <p14:tracePt t="28783" x="4737100" y="1733550"/>
          <p14:tracePt t="28799" x="4908550" y="1733550"/>
          <p14:tracePt t="28805" x="4991100" y="1739900"/>
          <p14:tracePt t="28816" x="5080000" y="1752600"/>
          <p14:tracePt t="28833" x="5245100" y="1778000"/>
          <p14:tracePt t="28850" x="5416550" y="1790700"/>
          <p14:tracePt t="28866" x="5588000" y="1790700"/>
          <p14:tracePt t="28884" x="5829300" y="1790700"/>
          <p14:tracePt t="28900" x="5911850" y="1790700"/>
          <p14:tracePt t="28916" x="6064250" y="1790700"/>
          <p14:tracePt t="28933" x="6102350" y="1790700"/>
          <p14:tracePt t="28950" x="6108700" y="1790700"/>
          <p14:tracePt t="29020" x="6121400" y="1790700"/>
          <p14:tracePt t="29044" x="6127750" y="1790700"/>
          <p14:tracePt t="29063" x="6134100" y="1790700"/>
          <p14:tracePt t="29071" x="6140450" y="1790700"/>
          <p14:tracePt t="29075" x="6159500" y="1790700"/>
          <p14:tracePt t="29089" x="6184900" y="1790700"/>
          <p14:tracePt t="29100" x="6242050" y="1790700"/>
          <p14:tracePt t="29116" x="6350000" y="1758950"/>
          <p14:tracePt t="29133" x="6451600" y="1720850"/>
          <p14:tracePt t="29150" x="6546850" y="1689100"/>
          <p14:tracePt t="29167" x="6597650" y="1663700"/>
          <p14:tracePt t="29183" x="6610350" y="1663700"/>
          <p14:tracePt t="29216" x="6616700" y="1657350"/>
          <p14:tracePt t="29292" x="6610350" y="1657350"/>
          <p14:tracePt t="29302" x="6597650" y="1651000"/>
          <p14:tracePt t="29308" x="6591300" y="1651000"/>
          <p14:tracePt t="29316" x="6572250" y="1638300"/>
          <p14:tracePt t="29333" x="6540500" y="1631950"/>
          <p14:tracePt t="29350" x="6508750" y="1619250"/>
          <p14:tracePt t="29367" x="6508750" y="1612900"/>
          <p14:tracePt t="29383" x="6496050" y="1606550"/>
          <p14:tracePt t="29862" x="6489700" y="1606550"/>
          <p14:tracePt t="29868" x="6483350" y="1606550"/>
          <p14:tracePt t="29876" x="6470650" y="1606550"/>
          <p14:tracePt t="29885" x="6457950" y="1606550"/>
          <p14:tracePt t="29902" x="6432550" y="1606550"/>
          <p14:tracePt t="29919" x="6407150" y="1606550"/>
          <p14:tracePt t="29935" x="6381750" y="1606550"/>
          <p14:tracePt t="29952" x="6350000" y="1606550"/>
          <p14:tracePt t="29969" x="6330950" y="1606550"/>
          <p14:tracePt t="29986" x="6305550" y="1606550"/>
          <p14:tracePt t="30002" x="6286500" y="1606550"/>
          <p14:tracePt t="30020" x="6216650" y="1606550"/>
          <p14:tracePt t="30035" x="6153150" y="1600200"/>
          <p14:tracePt t="30052" x="6089650" y="1581150"/>
          <p14:tracePt t="30069" x="6051550" y="1581150"/>
          <p14:tracePt t="30086" x="6019800" y="1581150"/>
          <p14:tracePt t="30102" x="6000750" y="1581150"/>
          <p14:tracePt t="30160" x="5994400" y="1574800"/>
          <p14:tracePt t="30696" x="5994400" y="1568450"/>
          <p14:tracePt t="30847" x="5994400" y="1562100"/>
          <p14:tracePt t="30854" x="5994400" y="1555750"/>
          <p14:tracePt t="30861" x="5994400" y="1549400"/>
          <p14:tracePt t="30877" x="5981700" y="1549400"/>
          <p14:tracePt t="30892" x="5969000" y="1549400"/>
          <p14:tracePt t="30909" x="5943600" y="1549400"/>
          <p14:tracePt t="30925" x="5937250" y="1549400"/>
          <p14:tracePt t="30942" x="5924550" y="1549400"/>
          <p14:tracePt t="30959" x="5918200" y="1543050"/>
          <p14:tracePt t="30976" x="5911850" y="1543050"/>
          <p14:tracePt t="30992" x="5905500" y="1543050"/>
          <p14:tracePt t="31192" x="5886450" y="1530350"/>
          <p14:tracePt t="31206" x="5880100" y="1530350"/>
          <p14:tracePt t="31213" x="5867400" y="1530350"/>
          <p14:tracePt t="31222" x="5861050" y="1524000"/>
          <p14:tracePt t="31232" x="5829300" y="1524000"/>
          <p14:tracePt t="31249" x="5784850" y="1517650"/>
          <p14:tracePt t="31265" x="5753100" y="1517650"/>
          <p14:tracePt t="31282" x="5727700" y="1517650"/>
          <p14:tracePt t="32646" x="5734050" y="1517650"/>
          <p14:tracePt t="32657" x="5753100" y="1517650"/>
          <p14:tracePt t="32664" x="5765800" y="1517650"/>
          <p14:tracePt t="32670" x="5778500" y="1517650"/>
          <p14:tracePt t="32687" x="5803900" y="1524000"/>
          <p14:tracePt t="32704" x="5829300" y="1524000"/>
          <p14:tracePt t="32720" x="5854700" y="1524000"/>
          <p14:tracePt t="32737" x="5886450" y="1524000"/>
          <p14:tracePt t="32753" x="5918200" y="1524000"/>
          <p14:tracePt t="32770" x="5962650" y="1524000"/>
          <p14:tracePt t="32787" x="6013450" y="1524000"/>
          <p14:tracePt t="32804" x="6070600" y="1524000"/>
          <p14:tracePt t="32821" x="6127750" y="1524000"/>
          <p14:tracePt t="32828" x="6146800" y="1524000"/>
          <p14:tracePt t="32837" x="6191250" y="1524000"/>
          <p14:tracePt t="32854" x="6229350" y="1524000"/>
          <p14:tracePt t="32870" x="6254750" y="1524000"/>
          <p14:tracePt t="32887" x="6280150" y="1530350"/>
          <p14:tracePt t="32904" x="6286500" y="1530350"/>
          <p14:tracePt t="32921" x="6305550" y="1536700"/>
          <p14:tracePt t="32937" x="6311900" y="1536700"/>
          <p14:tracePt t="32954" x="6324600" y="1536700"/>
          <p14:tracePt t="32970" x="6343650" y="1549400"/>
          <p14:tracePt t="32987" x="6356350" y="1555750"/>
          <p14:tracePt t="33004" x="6375400" y="1555750"/>
          <p14:tracePt t="33024" x="6388100" y="1562100"/>
          <p14:tracePt t="33037" x="6394450" y="1562100"/>
          <p14:tracePt t="33054" x="6400800" y="1562100"/>
          <p14:tracePt t="33087" x="6407150" y="1562100"/>
          <p14:tracePt t="33104" x="6413500" y="1562100"/>
          <p14:tracePt t="33120" x="6419850" y="1562100"/>
          <p14:tracePt t="33137" x="6426200" y="1568450"/>
          <p14:tracePt t="33154" x="6426200" y="1574800"/>
          <p14:tracePt t="33321" x="6438900" y="1574800"/>
          <p14:tracePt t="33329" x="6445250" y="1574800"/>
          <p14:tracePt t="33344" x="6451600" y="1574800"/>
          <p14:tracePt t="33359" x="6470650" y="1574800"/>
          <p14:tracePt t="33376" x="6502400" y="1574800"/>
          <p14:tracePt t="33393" x="6553200" y="1574800"/>
          <p14:tracePt t="33409" x="6610350" y="1568450"/>
          <p14:tracePt t="33426" x="6661150" y="1562100"/>
          <p14:tracePt t="33443" x="6711950" y="1543050"/>
          <p14:tracePt t="33460" x="6724650" y="1536700"/>
          <p14:tracePt t="33477" x="6737350" y="1536700"/>
          <p14:tracePt t="33493" x="6750050" y="1530350"/>
          <p14:tracePt t="33509" x="6762750" y="1530350"/>
          <p14:tracePt t="33526" x="6769100" y="1530350"/>
          <p14:tracePt t="33561" x="6775450" y="1524000"/>
          <p14:tracePt t="33583" x="6781800" y="1524000"/>
          <p14:tracePt t="33593" x="6788150" y="1524000"/>
          <p14:tracePt t="33610" x="6807200" y="1524000"/>
          <p14:tracePt t="33626" x="6851650" y="1517650"/>
          <p14:tracePt t="33643" x="6902450" y="1511300"/>
          <p14:tracePt t="33660" x="6953250" y="1504950"/>
          <p14:tracePt t="33677" x="7004050" y="1492250"/>
          <p14:tracePt t="33693" x="7086600" y="1492250"/>
          <p14:tracePt t="33710" x="7143750" y="1492250"/>
          <p14:tracePt t="33728" x="7181850" y="1492250"/>
          <p14:tracePt t="33743" x="7239000" y="1492250"/>
          <p14:tracePt t="33760" x="7270750" y="1492250"/>
          <p14:tracePt t="33776" x="7302500" y="1492250"/>
          <p14:tracePt t="33793" x="7334250" y="1492250"/>
          <p14:tracePt t="33810" x="7346950" y="1492250"/>
          <p14:tracePt t="33826" x="7366000" y="1492250"/>
          <p14:tracePt t="33831" x="7372350" y="1492250"/>
          <p14:tracePt t="33847" x="7378700" y="1485900"/>
          <p14:tracePt t="33860" x="7397750" y="1485900"/>
          <p14:tracePt t="33877" x="7429500" y="1479550"/>
          <p14:tracePt t="33893" x="7486650" y="1473200"/>
          <p14:tracePt t="33911" x="7588250" y="1454150"/>
          <p14:tracePt t="33943" x="7727950" y="1422400"/>
          <p14:tracePt t="33960" x="7759700" y="1422400"/>
          <p14:tracePt t="33977" x="7778750" y="1422400"/>
          <p14:tracePt t="33993" x="7791450" y="1422400"/>
          <p14:tracePt t="34065" x="7797800" y="1422400"/>
          <p14:tracePt t="34135" x="7810500" y="1422400"/>
          <p14:tracePt t="34143" x="7816850" y="1422400"/>
          <p14:tracePt t="34154" x="7829550" y="1422400"/>
          <p14:tracePt t="34160" x="7854950" y="1422400"/>
          <p14:tracePt t="34177" x="7899400" y="1422400"/>
          <p14:tracePt t="34194" x="7969250" y="1435100"/>
          <p14:tracePt t="34210" x="8026400" y="1435100"/>
          <p14:tracePt t="34227" x="8077200" y="1435100"/>
          <p14:tracePt t="34244" x="8102600" y="1435100"/>
          <p14:tracePt t="34260" x="8108950" y="1435100"/>
          <p14:tracePt t="34302" x="8115300" y="1435100"/>
          <p14:tracePt t="34315" x="8128000" y="1435100"/>
          <p14:tracePt t="34327" x="8140700" y="1435100"/>
          <p14:tracePt t="34344" x="8166100" y="1435100"/>
          <p14:tracePt t="34361" x="8204200" y="1435100"/>
          <p14:tracePt t="34377" x="8242300" y="1435100"/>
          <p14:tracePt t="34393" x="8280400" y="1435100"/>
          <p14:tracePt t="34411" x="8337550" y="1435100"/>
          <p14:tracePt t="34427" x="8394700" y="1441450"/>
          <p14:tracePt t="34444" x="8420100" y="1441450"/>
          <p14:tracePt t="34461" x="8426450" y="1441450"/>
          <p14:tracePt t="34601" x="8432800" y="1441450"/>
          <p14:tracePt t="34906" x="8426450" y="1428750"/>
          <p14:tracePt t="34911" x="8420100" y="1403350"/>
          <p14:tracePt t="34921" x="8413750" y="1397000"/>
          <p14:tracePt t="34931" x="8394700" y="1358900"/>
          <p14:tracePt t="34947" x="8382000" y="1333500"/>
          <p14:tracePt t="34964" x="8369300" y="1295400"/>
          <p14:tracePt t="34981" x="8356600" y="1270000"/>
          <p14:tracePt t="34999" x="8350250" y="1225550"/>
          <p14:tracePt t="35014" x="8350250" y="1206500"/>
          <p14:tracePt t="35031" x="8350250" y="1187450"/>
          <p14:tracePt t="35047" x="8350250" y="1181100"/>
          <p14:tracePt t="35064" x="8350250" y="1174750"/>
          <p14:tracePt t="35306" x="8337550" y="1174750"/>
          <p14:tracePt t="35311" x="8331200" y="1174750"/>
          <p14:tracePt t="35327" x="8312150" y="1174750"/>
          <p14:tracePt t="35336" x="8305800" y="1174750"/>
          <p14:tracePt t="35347" x="8286750" y="1174750"/>
          <p14:tracePt t="35363" x="8267700" y="1174750"/>
          <p14:tracePt t="35380" x="8235950" y="1174750"/>
          <p14:tracePt t="35397" x="8223250" y="1174750"/>
          <p14:tracePt t="36650" x="8216900" y="1174750"/>
          <p14:tracePt t="36658" x="8204200" y="1174750"/>
          <p14:tracePt t="36672" x="8191500" y="1168400"/>
          <p14:tracePt t="36682" x="8185150" y="1168400"/>
          <p14:tracePt t="36692" x="8185150" y="1162050"/>
          <p14:tracePt t="36709" x="8172450" y="1162050"/>
          <p14:tracePt t="36725" x="8153400" y="1155700"/>
          <p14:tracePt t="36743" x="8128000" y="1143000"/>
          <p14:tracePt t="36759" x="8108950" y="1136650"/>
          <p14:tracePt t="36775" x="8083550" y="1123950"/>
          <p14:tracePt t="36792" x="8020050" y="1104900"/>
          <p14:tracePt t="36809" x="7899400" y="1066800"/>
          <p14:tracePt t="36826" x="7645400" y="1028700"/>
          <p14:tracePt t="36842" x="7118350" y="1016000"/>
          <p14:tracePt t="36859" x="6477000" y="1016000"/>
          <p14:tracePt t="36868" x="6108700" y="1016000"/>
          <p14:tracePt t="36875" x="5784850" y="1016000"/>
          <p14:tracePt t="36892" x="5207000" y="1016000"/>
          <p14:tracePt t="36909" x="4622800" y="1016000"/>
          <p14:tracePt t="36926" x="4191000" y="1016000"/>
          <p14:tracePt t="36942" x="3905250" y="1016000"/>
          <p14:tracePt t="36959" x="3606800" y="996950"/>
          <p14:tracePt t="36976" x="3397250" y="996950"/>
          <p14:tracePt t="36992" x="3219450" y="996950"/>
          <p14:tracePt t="37009" x="3067050" y="996950"/>
          <p14:tracePt t="37026" x="2940050" y="1003300"/>
          <p14:tracePt t="37043" x="2838450" y="1035050"/>
          <p14:tracePt t="37059" x="2768600" y="1047750"/>
          <p14:tracePt t="37076" x="2698750" y="1079500"/>
          <p14:tracePt t="37092" x="2647950" y="1085850"/>
          <p14:tracePt t="37109" x="2628900" y="1098550"/>
          <p14:tracePt t="37126" x="2616200" y="1098550"/>
          <p14:tracePt t="37144" x="2597150" y="1098550"/>
          <p14:tracePt t="37159" x="2584450" y="1098550"/>
          <p14:tracePt t="37176" x="2565400" y="1098550"/>
          <p14:tracePt t="37192" x="2540000" y="1098550"/>
          <p14:tracePt t="37209" x="2508250" y="1104900"/>
          <p14:tracePt t="37226" x="2457450" y="1111250"/>
          <p14:tracePt t="37243" x="2387600" y="1130300"/>
          <p14:tracePt t="37259" x="2349500" y="1136650"/>
          <p14:tracePt t="37276" x="2260600" y="1168400"/>
          <p14:tracePt t="37293" x="2127250" y="1187450"/>
          <p14:tracePt t="37309" x="1955800" y="1219200"/>
          <p14:tracePt t="37326" x="1784350" y="1244600"/>
          <p14:tracePt t="37343" x="1606550" y="1295400"/>
          <p14:tracePt t="37359" x="1555750" y="1308100"/>
          <p14:tracePt t="37376" x="1549400" y="1308100"/>
          <p14:tracePt t="37467" x="1543050" y="1314450"/>
          <p14:tracePt t="37484" x="1536700" y="1320800"/>
          <p14:tracePt t="37492" x="1530350" y="1327150"/>
          <p14:tracePt t="37505" x="1517650" y="1339850"/>
          <p14:tracePt t="37515" x="1511300" y="1346200"/>
          <p14:tracePt t="37579" x="1504950" y="1346200"/>
          <p14:tracePt t="37619" x="1498600" y="1346200"/>
          <p14:tracePt t="37633" x="1485900" y="1346200"/>
          <p14:tracePt t="37640" x="1473200" y="1346200"/>
          <p14:tracePt t="37649" x="1447800" y="1346200"/>
          <p14:tracePt t="37659" x="1409700" y="1346200"/>
          <p14:tracePt t="37676" x="1320800" y="1339850"/>
          <p14:tracePt t="37693" x="1225550" y="1333500"/>
          <p14:tracePt t="37710" x="1123950" y="1327150"/>
          <p14:tracePt t="37728" x="1003300" y="1314450"/>
          <p14:tracePt t="37743" x="952500" y="1314450"/>
          <p14:tracePt t="37759" x="914400" y="1314450"/>
          <p14:tracePt t="37776" x="908050" y="1314450"/>
          <p14:tracePt t="37971" x="901700" y="1314450"/>
          <p14:tracePt t="38115" x="908050" y="1314450"/>
          <p14:tracePt t="38120" x="971550" y="1314450"/>
          <p14:tracePt t="38132" x="1117600" y="1320800"/>
          <p14:tracePt t="38149" x="1701800" y="1416050"/>
          <p14:tracePt t="38165" x="2495550" y="1511300"/>
          <p14:tracePt t="38182" x="3498850" y="1625600"/>
          <p14:tracePt t="38199" x="5054600" y="1670050"/>
          <p14:tracePt t="38215" x="5892800" y="1670050"/>
          <p14:tracePt t="38232" x="6496050" y="1670050"/>
          <p14:tracePt t="38249" x="6953250" y="1682750"/>
          <p14:tracePt t="38266" x="7321550" y="1739900"/>
          <p14:tracePt t="38282" x="7569200" y="1778000"/>
          <p14:tracePt t="38299" x="7721600" y="1809750"/>
          <p14:tracePt t="38316" x="7848600" y="1822450"/>
          <p14:tracePt t="38332" x="7950200" y="1835150"/>
          <p14:tracePt t="38349" x="8039100" y="1854200"/>
          <p14:tracePt t="38366" x="8115300" y="1866900"/>
          <p14:tracePt t="38373" x="8172450" y="1873250"/>
          <p14:tracePt t="38382" x="8204200" y="1885950"/>
          <p14:tracePt t="38400" x="8286750" y="1905000"/>
          <p14:tracePt t="38416" x="8451850" y="1968500"/>
          <p14:tracePt t="38432" x="8578850" y="2025650"/>
          <p14:tracePt t="38449" x="8712200" y="2076450"/>
          <p14:tracePt t="38466" x="8832850" y="2114550"/>
          <p14:tracePt t="38482" x="8947150" y="2146300"/>
          <p14:tracePt t="38499" x="9036050" y="2178050"/>
          <p14:tracePt t="38516" x="9150350" y="2209800"/>
          <p14:tracePt t="38532" x="9302750" y="2254250"/>
          <p14:tracePt t="38549" x="9474200" y="2298700"/>
          <p14:tracePt t="38566" x="9632950" y="2343150"/>
          <p14:tracePt t="38583" x="9772650" y="2355850"/>
          <p14:tracePt t="38599" x="9880600" y="2362200"/>
          <p14:tracePt t="38616" x="9937750" y="2362200"/>
          <p14:tracePt t="38672" x="9925050" y="2362200"/>
          <p14:tracePt t="38680" x="9912350" y="2362200"/>
          <p14:tracePt t="38689" x="9893300" y="2362200"/>
          <p14:tracePt t="38699" x="9861550" y="2362200"/>
          <p14:tracePt t="38716" x="9734550" y="2362200"/>
          <p14:tracePt t="38732" x="9493250" y="2362200"/>
          <p14:tracePt t="38749" x="9105900" y="2362200"/>
          <p14:tracePt t="38766" x="8540750" y="2355850"/>
          <p14:tracePt t="38782" x="7537450" y="2209800"/>
          <p14:tracePt t="38799" x="7181850" y="2152650"/>
          <p14:tracePt t="38816" x="6115050" y="1879600"/>
          <p14:tracePt t="38833" x="5448300" y="1689100"/>
          <p14:tracePt t="38849" x="4806950" y="1543050"/>
          <p14:tracePt t="38866" x="4464050" y="1447800"/>
          <p14:tracePt t="38875" x="4324350" y="1428750"/>
          <p14:tracePt t="38883" x="4235450" y="1428750"/>
          <p14:tracePt t="38899" x="4076700" y="1397000"/>
          <p14:tracePt t="38916" x="3911600" y="1358900"/>
          <p14:tracePt t="38933" x="3816350" y="1352550"/>
          <p14:tracePt t="38950" x="3556000" y="1276350"/>
          <p14:tracePt t="38966" x="3441700" y="1263650"/>
          <p14:tracePt t="38984" x="3365500" y="1257300"/>
          <p14:tracePt t="39001" x="3282950" y="1257300"/>
          <p14:tracePt t="39016" x="3257550" y="1257300"/>
          <p14:tracePt t="39100" x="3251200" y="1257300"/>
          <p14:tracePt t="39185" x="3244850" y="1257300"/>
          <p14:tracePt t="39202" x="3238500" y="1257300"/>
          <p14:tracePt t="39208" x="3200400" y="1257300"/>
          <p14:tracePt t="39219" x="3168650" y="1276350"/>
          <p14:tracePt t="39233" x="3016250" y="1282700"/>
          <p14:tracePt t="39249" x="2838450" y="1301750"/>
          <p14:tracePt t="39266" x="2597150" y="1314450"/>
          <p14:tracePt t="39283" x="2279650" y="1346200"/>
          <p14:tracePt t="39300" x="1949450" y="1390650"/>
          <p14:tracePt t="39317" x="1746250" y="1428750"/>
          <p14:tracePt t="39333" x="1676400" y="1454150"/>
          <p14:tracePt t="39350" x="1651000" y="1466850"/>
          <p14:tracePt t="39412" x="1638300" y="1466850"/>
          <p14:tracePt t="39421" x="1612900" y="1466850"/>
          <p14:tracePt t="39429" x="1581150" y="1454150"/>
          <p14:tracePt t="39433" x="1524000" y="1428750"/>
          <p14:tracePt t="39450" x="1428750" y="1365250"/>
          <p14:tracePt t="39466" x="1339850" y="1282700"/>
          <p14:tracePt t="39483" x="1289050" y="1212850"/>
          <p14:tracePt t="39500" x="1263650" y="1130300"/>
          <p14:tracePt t="39517" x="1263650" y="1060450"/>
          <p14:tracePt t="39533" x="1301750" y="984250"/>
          <p14:tracePt t="39550" x="1384300" y="889000"/>
          <p14:tracePt t="39566" x="1479550" y="806450"/>
          <p14:tracePt t="39584" x="1657350" y="685800"/>
          <p14:tracePt t="39600" x="1790700" y="622300"/>
          <p14:tracePt t="39617" x="1917700" y="565150"/>
          <p14:tracePt t="39633" x="2051050" y="514350"/>
          <p14:tracePt t="39650" x="2171700" y="482600"/>
          <p14:tracePt t="39667" x="2349500" y="482600"/>
          <p14:tracePt t="39683" x="2565400" y="482600"/>
          <p14:tracePt t="39700" x="2800350" y="495300"/>
          <p14:tracePt t="39717" x="3086100" y="533400"/>
          <p14:tracePt t="39734" x="3333750" y="571500"/>
          <p14:tracePt t="39750" x="3524250" y="603250"/>
          <p14:tracePt t="39766" x="3638550" y="635000"/>
          <p14:tracePt t="39785" x="3721100" y="685800"/>
          <p14:tracePt t="39800" x="3740150" y="704850"/>
          <p14:tracePt t="39817" x="3797300" y="806450"/>
          <p14:tracePt t="39834" x="3816350" y="857250"/>
          <p14:tracePt t="39850" x="3835400" y="933450"/>
          <p14:tracePt t="39867" x="3841750" y="1016000"/>
          <p14:tracePt t="39884" x="3841750" y="1117600"/>
          <p14:tracePt t="39900" x="3841750" y="1193800"/>
          <p14:tracePt t="39917" x="3829050" y="1289050"/>
          <p14:tracePt t="39934" x="3771900" y="1358900"/>
          <p14:tracePt t="39950" x="3746500" y="1422400"/>
          <p14:tracePt t="39967" x="3727450" y="1466850"/>
          <p14:tracePt t="39983" x="3708400" y="1492250"/>
          <p14:tracePt t="40000" x="3683000" y="1530350"/>
          <p14:tracePt t="40017" x="3657600" y="1549400"/>
          <p14:tracePt t="40034" x="3632200" y="1562100"/>
          <p14:tracePt t="40051" x="3619500" y="1562100"/>
          <p14:tracePt t="40067" x="3619500" y="1568450"/>
          <p14:tracePt t="40084" x="3632200" y="1587500"/>
          <p14:tracePt t="40100" x="3841750" y="1612900"/>
          <p14:tracePt t="40117" x="4375150" y="1670050"/>
          <p14:tracePt t="40134" x="5200650" y="1714500"/>
          <p14:tracePt t="40151" x="6140450" y="1714500"/>
          <p14:tracePt t="40167" x="7029450" y="1758950"/>
          <p14:tracePt t="40186" x="8318500" y="1854200"/>
          <p14:tracePt t="40200" x="8896350" y="1936750"/>
          <p14:tracePt t="40217" x="9232900" y="1993900"/>
          <p14:tracePt t="40234" x="9448800" y="2051050"/>
          <p14:tracePt t="40251" x="9563100" y="2114550"/>
          <p14:tracePt t="40267" x="9626600" y="2152650"/>
          <p14:tracePt t="40284" x="9664700" y="2178050"/>
          <p14:tracePt t="40301" x="9721850" y="2209800"/>
          <p14:tracePt t="40317" x="9804400" y="2222500"/>
          <p14:tracePt t="40334" x="9893300" y="2254250"/>
          <p14:tracePt t="40351" x="10013950" y="2292350"/>
          <p14:tracePt t="40357" x="10090150" y="2311400"/>
          <p14:tracePt t="40367" x="10172700" y="2336800"/>
          <p14:tracePt t="40384" x="10293350" y="2368550"/>
          <p14:tracePt t="40401" x="10458450" y="2425700"/>
          <p14:tracePt t="40417" x="10528300" y="2457450"/>
          <p14:tracePt t="40434" x="10598150" y="2470150"/>
          <p14:tracePt t="40451" x="10636250" y="2489200"/>
          <p14:tracePt t="40467" x="10655300" y="2489200"/>
          <p14:tracePt t="40484" x="10674350" y="2489200"/>
          <p14:tracePt t="40770" x="10661650" y="2489200"/>
          <p14:tracePt t="40779" x="10648950" y="2489200"/>
          <p14:tracePt t="40786" x="10629900" y="2489200"/>
          <p14:tracePt t="40796" x="10604500" y="2482850"/>
          <p14:tracePt t="40806" x="10591800" y="2476500"/>
          <p14:tracePt t="40823" x="10547350" y="2457450"/>
          <p14:tracePt t="40840" x="10534650" y="2457450"/>
          <p14:tracePt t="40856" x="10515600" y="2457450"/>
          <p14:tracePt t="40873" x="10502900" y="2451100"/>
          <p14:tracePt t="40890" x="10490200" y="2451100"/>
          <p14:tracePt t="40923" x="10477500" y="2451100"/>
          <p14:tracePt t="40963" x="10471150" y="2451100"/>
          <p14:tracePt t="40986" x="10528300" y="2451100"/>
          <p14:tracePt t="40998" x="10617200" y="2451100"/>
          <p14:tracePt t="41005" x="10712450" y="2451100"/>
          <p14:tracePt t="41013" x="10788650" y="2470150"/>
          <p14:tracePt t="41023" x="10883900" y="2470150"/>
          <p14:tracePt t="41041" x="11042650" y="2476500"/>
          <p14:tracePt t="41056" x="11137900" y="2476500"/>
          <p14:tracePt t="41073" x="11150600" y="2476500"/>
          <p14:tracePt t="41116" x="11156950" y="2482850"/>
          <p14:tracePt t="41149" x="11150600" y="2489200"/>
          <p14:tracePt t="41157" x="11131550" y="2495550"/>
          <p14:tracePt t="41165" x="11068050" y="2495550"/>
          <p14:tracePt t="41173" x="10972800" y="2495550"/>
          <p14:tracePt t="41190" x="10585450" y="2495550"/>
          <p14:tracePt t="41207" x="9931400" y="2387600"/>
          <p14:tracePt t="41224" x="9055100" y="2146300"/>
          <p14:tracePt t="41241" x="7239000" y="1663700"/>
          <p14:tracePt t="41257" x="5873750" y="1276350"/>
          <p14:tracePt t="41273" x="4527550" y="946150"/>
          <p14:tracePt t="41290" x="3492500" y="781050"/>
          <p14:tracePt t="41307" x="2895600" y="730250"/>
          <p14:tracePt t="41324" x="2476500" y="654050"/>
          <p14:tracePt t="41340" x="2197100" y="615950"/>
          <p14:tracePt t="41357" x="2012950" y="596900"/>
          <p14:tracePt t="41374" x="1943100" y="590550"/>
          <p14:tracePt t="41398" x="1930400" y="590550"/>
          <p14:tracePt t="41525" x="1924050" y="590550"/>
          <p14:tracePt t="41532" x="1924050" y="603250"/>
          <p14:tracePt t="41540" x="1924050" y="628650"/>
          <p14:tracePt t="41557" x="1930400" y="666750"/>
          <p14:tracePt t="41574" x="1968500" y="768350"/>
          <p14:tracePt t="41590" x="2006600" y="857250"/>
          <p14:tracePt t="41607" x="2044700" y="939800"/>
          <p14:tracePt t="41623" x="2051050" y="1016000"/>
          <p14:tracePt t="41641" x="1962150" y="1162050"/>
          <p14:tracePt t="41657" x="1835150" y="1257300"/>
          <p14:tracePt t="41674" x="1746250" y="1333500"/>
          <p14:tracePt t="41690" x="1695450" y="1397000"/>
          <p14:tracePt t="41707" x="1682750" y="1447800"/>
          <p14:tracePt t="41724" x="1682750" y="1454150"/>
          <p14:tracePt t="41741" x="1682750" y="1460500"/>
          <p14:tracePt t="41757" x="1733550" y="1460500"/>
          <p14:tracePt t="41774" x="1771650" y="1460500"/>
          <p14:tracePt t="41790" x="1790700" y="1460500"/>
          <p14:tracePt t="41807" x="1809750" y="1460500"/>
          <p14:tracePt t="41824" x="1816100" y="1460500"/>
          <p14:tracePt t="41917" x="1822450" y="1460500"/>
          <p14:tracePt t="41933" x="1835150" y="1460500"/>
          <p14:tracePt t="41939" x="1847850" y="1460500"/>
          <p14:tracePt t="41946" x="1866900" y="1460500"/>
          <p14:tracePt t="41957" x="1892300" y="1460500"/>
          <p14:tracePt t="41974" x="1981200" y="1460500"/>
          <p14:tracePt t="41991" x="2095500" y="1460500"/>
          <p14:tracePt t="42008" x="2254250" y="1460500"/>
          <p14:tracePt t="42025" x="2381250" y="1460500"/>
          <p14:tracePt t="42041" x="2476500" y="1460500"/>
          <p14:tracePt t="42057" x="2514600" y="1460500"/>
          <p14:tracePt t="42221" x="2508250" y="1460500"/>
          <p14:tracePt t="42228" x="2501900" y="1460500"/>
          <p14:tracePt t="42242" x="2482850" y="1460500"/>
          <p14:tracePt t="42257" x="2457450" y="1460500"/>
          <p14:tracePt t="42274" x="2438400" y="1460500"/>
          <p14:tracePt t="42291" x="2413000" y="1460500"/>
          <p14:tracePt t="42308" x="2393950" y="1460500"/>
          <p14:tracePt t="42549" x="2387600" y="1460500"/>
          <p14:tracePt t="42557" x="2381250" y="1460500"/>
          <p14:tracePt t="42565" x="2355850" y="1460500"/>
          <p14:tracePt t="42574" x="2343150" y="1447800"/>
          <p14:tracePt t="42591" x="2324100" y="1428750"/>
          <p14:tracePt t="42608" x="2317750" y="1409700"/>
          <p14:tracePt t="42627" x="2317750" y="1403350"/>
          <p14:tracePt t="42641" x="2305050" y="1397000"/>
          <p14:tracePt t="42658" x="2305050" y="1377950"/>
          <p14:tracePt t="42675" x="2305050" y="1371600"/>
          <p14:tracePt t="42691" x="2305050" y="1358900"/>
          <p14:tracePt t="42748" x="2311400" y="1358900"/>
          <p14:tracePt t="42754" x="2317750" y="1358900"/>
          <p14:tracePt t="42764" x="2324100" y="1352550"/>
          <p14:tracePt t="42774" x="2343150" y="1352550"/>
          <p14:tracePt t="42791" x="2362200" y="1346200"/>
          <p14:tracePt t="42808" x="2381250" y="1346200"/>
          <p14:tracePt t="42825" x="2387600" y="1346200"/>
          <p14:tracePt t="43044" x="2381250" y="1346200"/>
          <p14:tracePt t="43051" x="2374900" y="1346200"/>
          <p14:tracePt t="43058" x="2343150" y="1346200"/>
          <p14:tracePt t="43068" x="2311400" y="1346200"/>
          <p14:tracePt t="43085" x="2190750" y="1346200"/>
          <p14:tracePt t="43102" x="2076450" y="1346200"/>
          <p14:tracePt t="43118" x="1936750" y="1346200"/>
          <p14:tracePt t="43135" x="1822450" y="1346200"/>
          <p14:tracePt t="43152" x="1727200" y="1346200"/>
          <p14:tracePt t="43168" x="1638300" y="1346200"/>
          <p14:tracePt t="43186" x="1587500" y="1346200"/>
          <p14:tracePt t="43202" x="1536700" y="1346200"/>
          <p14:tracePt t="43218" x="1511300" y="1346200"/>
          <p14:tracePt t="43235" x="1479550" y="1346200"/>
          <p14:tracePt t="43252" x="1416050" y="1327150"/>
          <p14:tracePt t="43268" x="1333500" y="1301750"/>
          <p14:tracePt t="43285" x="1263650" y="1282700"/>
          <p14:tracePt t="43302" x="1206500" y="1270000"/>
          <p14:tracePt t="43319" x="1174750" y="1257300"/>
          <p14:tracePt t="43335" x="1155700" y="1244600"/>
          <p14:tracePt t="43352" x="1155700" y="1231900"/>
          <p14:tracePt t="43369" x="1155700" y="1200150"/>
          <p14:tracePt t="43387" x="1155700" y="1155700"/>
          <p14:tracePt t="43402" x="1155700" y="1143000"/>
          <p14:tracePt t="43419" x="1193800" y="1085850"/>
          <p14:tracePt t="43435" x="1219200" y="1054100"/>
          <p14:tracePt t="43452" x="1250950" y="1028700"/>
          <p14:tracePt t="43469" x="1295400" y="996950"/>
          <p14:tracePt t="43486" x="1346200" y="958850"/>
          <p14:tracePt t="43502" x="1397000" y="927100"/>
          <p14:tracePt t="43519" x="1473200" y="889000"/>
          <p14:tracePt t="43536" x="1562100" y="850900"/>
          <p14:tracePt t="43552" x="1638300" y="812800"/>
          <p14:tracePt t="43569" x="1708150" y="793750"/>
          <p14:tracePt t="43585" x="1752600" y="774700"/>
          <p14:tracePt t="43602" x="1828800" y="749300"/>
          <p14:tracePt t="43619" x="1885950" y="736600"/>
          <p14:tracePt t="43635" x="1943100" y="723900"/>
          <p14:tracePt t="43652" x="2012950" y="717550"/>
          <p14:tracePt t="43669" x="2108200" y="717550"/>
          <p14:tracePt t="43686" x="2222500" y="717550"/>
          <p14:tracePt t="43702" x="2362200" y="717550"/>
          <p14:tracePt t="43719" x="2476500" y="717550"/>
          <p14:tracePt t="43736" x="2597150" y="717550"/>
          <p14:tracePt t="43752" x="2724150" y="717550"/>
          <p14:tracePt t="43769" x="2851150" y="717550"/>
          <p14:tracePt t="43787" x="3009900" y="717550"/>
          <p14:tracePt t="43802" x="3117850" y="730250"/>
          <p14:tracePt t="43819" x="3251200" y="755650"/>
          <p14:tracePt t="43836" x="3359150" y="781050"/>
          <p14:tracePt t="43852" x="3473450" y="812800"/>
          <p14:tracePt t="43869" x="3562350" y="844550"/>
          <p14:tracePt t="43886" x="3657600" y="876300"/>
          <p14:tracePt t="43902" x="3746500" y="895350"/>
          <p14:tracePt t="43919" x="3829050" y="920750"/>
          <p14:tracePt t="43928" x="3873500" y="933450"/>
          <p14:tracePt t="43936" x="3917950" y="952500"/>
          <p14:tracePt t="43952" x="3949700" y="958850"/>
          <p14:tracePt t="43969" x="4038600" y="990600"/>
          <p14:tracePt t="43988" x="4146550" y="1035050"/>
          <p14:tracePt t="44002" x="4235450" y="1073150"/>
          <p14:tracePt t="44019" x="4311650" y="1098550"/>
          <p14:tracePt t="44036" x="4375150" y="1117600"/>
          <p14:tracePt t="44052" x="4419600" y="1136650"/>
          <p14:tracePt t="44069" x="4483100" y="1155700"/>
          <p14:tracePt t="44086" x="4521200" y="1181100"/>
          <p14:tracePt t="44102" x="4546600" y="1193800"/>
          <p14:tracePt t="44119" x="4559300" y="1212850"/>
          <p14:tracePt t="44136" x="4572000" y="1238250"/>
          <p14:tracePt t="44153" x="4584700" y="1263650"/>
          <p14:tracePt t="44169" x="4584700" y="1276350"/>
          <p14:tracePt t="44187" x="4572000" y="1333500"/>
          <p14:tracePt t="44203" x="4546600" y="1358900"/>
          <p14:tracePt t="44220" x="4502150" y="1409700"/>
          <p14:tracePt t="44236" x="4457700" y="1441450"/>
          <p14:tracePt t="44253" x="4419600" y="1466850"/>
          <p14:tracePt t="44269" x="4387850" y="1485900"/>
          <p14:tracePt t="44286" x="4343400" y="1492250"/>
          <p14:tracePt t="44303" x="4260850" y="1498600"/>
          <p14:tracePt t="44319" x="4159250" y="1517650"/>
          <p14:tracePt t="44336" x="4064000" y="1517650"/>
          <p14:tracePt t="44353" x="3975100" y="1517650"/>
          <p14:tracePt t="44370" x="3873500" y="1517650"/>
          <p14:tracePt t="44387" x="3676650" y="1517650"/>
          <p14:tracePt t="44403" x="3594100" y="1517650"/>
          <p14:tracePt t="44420" x="3498850" y="1517650"/>
          <p14:tracePt t="44429" x="3454400" y="1517650"/>
          <p14:tracePt t="44436" x="3422650" y="1517650"/>
          <p14:tracePt t="44453" x="3333750" y="1517650"/>
          <p14:tracePt t="44469" x="3251200" y="1517650"/>
          <p14:tracePt t="44486" x="3130550" y="1517650"/>
          <p14:tracePt t="44503" x="3016250" y="1517650"/>
          <p14:tracePt t="44520" x="2889250" y="1517650"/>
          <p14:tracePt t="44536" x="2768600" y="1517650"/>
          <p14:tracePt t="44554" x="2654300" y="1517650"/>
          <p14:tracePt t="44571" x="2559050" y="1517650"/>
          <p14:tracePt t="44586" x="2470150" y="1517650"/>
          <p14:tracePt t="44603" x="2362200" y="1517650"/>
          <p14:tracePt t="44620" x="2273300" y="1517650"/>
          <p14:tracePt t="44636" x="2197100" y="1517650"/>
          <p14:tracePt t="44653" x="2095500" y="1517650"/>
          <p14:tracePt t="44670" x="1987550" y="1517650"/>
          <p14:tracePt t="44686" x="1860550" y="1517650"/>
          <p14:tracePt t="44703" x="1739900" y="1517650"/>
          <p14:tracePt t="44720" x="1644650" y="1517650"/>
          <p14:tracePt t="44736" x="1517650" y="1498600"/>
          <p14:tracePt t="44753" x="1403350" y="1473200"/>
          <p14:tracePt t="44770" x="1206500" y="1416050"/>
          <p14:tracePt t="44787" x="1111250" y="1384300"/>
          <p14:tracePt t="44803" x="1079500" y="1377950"/>
          <p14:tracePt t="44820" x="1066800" y="1365250"/>
          <p14:tracePt t="44837" x="1047750" y="1352550"/>
          <p14:tracePt t="44853" x="1041400" y="1346200"/>
          <p14:tracePt t="44870" x="1035050" y="1314450"/>
          <p14:tracePt t="44886" x="1035050" y="1289050"/>
          <p14:tracePt t="44903" x="1035050" y="1257300"/>
          <p14:tracePt t="44920" x="1035050" y="1225550"/>
          <p14:tracePt t="44924" x="1035050" y="1200150"/>
          <p14:tracePt t="44937" x="1035050" y="1168400"/>
          <p14:tracePt t="44954" x="1035050" y="1104900"/>
          <p14:tracePt t="44970" x="1047750" y="1022350"/>
          <p14:tracePt t="44987" x="1066800" y="958850"/>
          <p14:tracePt t="45004" x="1085850" y="920750"/>
          <p14:tracePt t="45020" x="1098550" y="882650"/>
          <p14:tracePt t="45037" x="1117600" y="857250"/>
          <p14:tracePt t="45053" x="1149350" y="819150"/>
          <p14:tracePt t="45070" x="1187450" y="781050"/>
          <p14:tracePt t="45087" x="1250950" y="723900"/>
          <p14:tracePt t="45104" x="1308100" y="685800"/>
          <p14:tracePt t="45120" x="1371600" y="647700"/>
          <p14:tracePt t="45137" x="1441450" y="622300"/>
          <p14:tracePt t="45154" x="1536700" y="584200"/>
          <p14:tracePt t="45170" x="1651000" y="539750"/>
          <p14:tracePt t="45187" x="1739900" y="520700"/>
          <p14:tracePt t="45203" x="1822450" y="501650"/>
          <p14:tracePt t="45220" x="1885950" y="495300"/>
          <p14:tracePt t="45237" x="1955800" y="488950"/>
          <p14:tracePt t="45253" x="2032000" y="488950"/>
          <p14:tracePt t="45270" x="2108200" y="488950"/>
          <p14:tracePt t="45287" x="2184400" y="488950"/>
          <p14:tracePt t="45304" x="2266950" y="488950"/>
          <p14:tracePt t="45320" x="2355850" y="488950"/>
          <p14:tracePt t="45337" x="2451100" y="488950"/>
          <p14:tracePt t="45353" x="2540000" y="488950"/>
          <p14:tracePt t="45372" x="2698750" y="488950"/>
          <p14:tracePt t="45387" x="2813050" y="488950"/>
          <p14:tracePt t="45404" x="2921000" y="488950"/>
          <p14:tracePt t="45420" x="3041650" y="488950"/>
          <p14:tracePt t="45429" x="3105150" y="488950"/>
          <p14:tracePt t="45437" x="3162300" y="508000"/>
          <p14:tracePt t="45454" x="3270250" y="520700"/>
          <p14:tracePt t="45470" x="3397250" y="546100"/>
          <p14:tracePt t="45487" x="3517900" y="571500"/>
          <p14:tracePt t="45504" x="3651250" y="609600"/>
          <p14:tracePt t="45520" x="3803650" y="647700"/>
          <p14:tracePt t="45537" x="3956050" y="698500"/>
          <p14:tracePt t="45554" x="4108450" y="736600"/>
          <p14:tracePt t="45572" x="4279900" y="793750"/>
          <p14:tracePt t="45587" x="4349750" y="831850"/>
          <p14:tracePt t="45604" x="4406900" y="857250"/>
          <p14:tracePt t="45621" x="4432300" y="882650"/>
          <p14:tracePt t="45637" x="4445000" y="901700"/>
          <p14:tracePt t="45654" x="4445000" y="920750"/>
          <p14:tracePt t="45671" x="4464050" y="952500"/>
          <p14:tracePt t="45687" x="4464050" y="984250"/>
          <p14:tracePt t="45704" x="4464050" y="1016000"/>
          <p14:tracePt t="45721" x="4470400" y="1060450"/>
          <p14:tracePt t="45737" x="4470400" y="1092200"/>
          <p14:tracePt t="45754" x="4470400" y="1149350"/>
          <p14:tracePt t="45770" x="4451350" y="1193800"/>
          <p14:tracePt t="45787" x="4419600" y="1257300"/>
          <p14:tracePt t="45804" x="4394200" y="1289050"/>
          <p14:tracePt t="45821" x="4356100" y="1346200"/>
          <p14:tracePt t="45838" x="4305300" y="1390650"/>
          <p14:tracePt t="45854" x="4241800" y="1435100"/>
          <p14:tracePt t="45871" x="4165600" y="1479550"/>
          <p14:tracePt t="45888" x="4102100" y="1524000"/>
          <p14:tracePt t="45904" x="4089400" y="1536700"/>
          <p14:tracePt t="45921" x="4070350" y="1562100"/>
          <p14:tracePt t="45938" x="4057650" y="1562100"/>
          <p14:tracePt t="45955" x="4044950" y="1574800"/>
          <p14:tracePt t="45971" x="4019550" y="1581150"/>
          <p14:tracePt t="45987" x="3994150" y="1587500"/>
          <p14:tracePt t="46004" x="3930650" y="1587500"/>
          <p14:tracePt t="46021" x="3829050" y="1587500"/>
          <p14:tracePt t="46037" x="3714750" y="1587500"/>
          <p14:tracePt t="46054" x="3606800" y="1574800"/>
          <p14:tracePt t="46071" x="3517900" y="1555750"/>
          <p14:tracePt t="46087" x="3435350" y="1530350"/>
          <p14:tracePt t="46104" x="3371850" y="1511300"/>
          <p14:tracePt t="46121" x="3302000" y="1485900"/>
          <p14:tracePt t="46138" x="3175000" y="1428750"/>
          <p14:tracePt t="46155" x="3054350" y="1384300"/>
          <p14:tracePt t="46171" x="2838450" y="1327150"/>
          <p14:tracePt t="46188" x="2717800" y="1301750"/>
          <p14:tracePt t="46205" x="2616200" y="1289050"/>
          <p14:tracePt t="46221" x="2540000" y="1276350"/>
          <p14:tracePt t="46238" x="2470150" y="1263650"/>
          <p14:tracePt t="46254" x="2444750" y="1257300"/>
          <p14:tracePt t="46271" x="2432050" y="1250950"/>
          <p14:tracePt t="46288" x="2425700" y="1250950"/>
          <p14:tracePt t="46305" x="2419350" y="1250950"/>
          <p14:tracePt t="46321" x="2413000" y="1250950"/>
          <p14:tracePt t="46338" x="2393950" y="1238250"/>
          <p14:tracePt t="46355" x="2343150" y="1231900"/>
          <p14:tracePt t="46371" x="2235200" y="1200150"/>
          <p14:tracePt t="46388" x="2076450" y="1187450"/>
          <p14:tracePt t="46405" x="2000250" y="1187450"/>
          <p14:tracePt t="46421" x="1968500" y="1187450"/>
          <p14:tracePt t="46540" x="1962150" y="1181100"/>
          <p14:tracePt t="46647" x="1974850" y="1168400"/>
          <p14:tracePt t="46655" x="1981200" y="1168400"/>
          <p14:tracePt t="46663" x="1993900" y="1168400"/>
          <p14:tracePt t="46671" x="2006600" y="1168400"/>
          <p14:tracePt t="46688" x="2057400" y="1168400"/>
          <p14:tracePt t="46705" x="2120900" y="1168400"/>
          <p14:tracePt t="46721" x="2203450" y="1168400"/>
          <p14:tracePt t="46738" x="2305050" y="1168400"/>
          <p14:tracePt t="46756" x="2368550" y="1168400"/>
          <p14:tracePt t="46771" x="2387600" y="1168400"/>
          <p14:tracePt t="46788" x="2393950" y="1168400"/>
          <p14:tracePt t="46828" x="2400300" y="1168400"/>
          <p14:tracePt t="46848" x="2406650" y="1168400"/>
          <p14:tracePt t="46855" x="2413000" y="1168400"/>
          <p14:tracePt t="46871" x="2419350" y="1168400"/>
          <p14:tracePt t="46888" x="2438400" y="1168400"/>
          <p14:tracePt t="46921" x="2457450" y="1168400"/>
          <p14:tracePt t="46938" x="2463800" y="1168400"/>
          <p14:tracePt t="46955" x="2489200" y="1168400"/>
          <p14:tracePt t="46971" x="2520950" y="1168400"/>
          <p14:tracePt t="46988" x="2559050" y="1168400"/>
          <p14:tracePt t="47005" x="2597150" y="1168400"/>
          <p14:tracePt t="47021" x="2635250" y="1168400"/>
          <p14:tracePt t="47038" x="2673350" y="1168400"/>
          <p14:tracePt t="47055" x="2717800" y="1168400"/>
          <p14:tracePt t="47071" x="2781300" y="1174750"/>
          <p14:tracePt t="47088" x="2851150" y="1181100"/>
          <p14:tracePt t="47105" x="2921000" y="1181100"/>
          <p14:tracePt t="47122" x="2959100" y="1181100"/>
          <p14:tracePt t="47138" x="2971800" y="1181100"/>
          <p14:tracePt t="47253" x="2984500" y="1181100"/>
          <p14:tracePt t="47262" x="2990850" y="1181100"/>
          <p14:tracePt t="47279" x="3003550" y="1181100"/>
          <p14:tracePt t="47285" x="3016250" y="1181100"/>
          <p14:tracePt t="47294" x="3022600" y="1181100"/>
          <p14:tracePt t="47305" x="3035300" y="1181100"/>
          <p14:tracePt t="47322" x="3041650" y="1181100"/>
          <p14:tracePt t="47339" x="3054350" y="1181100"/>
          <p14:tracePt t="47356" x="3079750" y="1181100"/>
          <p14:tracePt t="47372" x="3111500" y="1187450"/>
          <p14:tracePt t="47389" x="3143250" y="1193800"/>
          <p14:tracePt t="47406" x="3175000" y="1193800"/>
          <p14:tracePt t="47422" x="3213100" y="1200150"/>
          <p14:tracePt t="47439" x="3219450" y="1200150"/>
          <p14:tracePt t="47472" x="3225800" y="1200150"/>
          <p14:tracePt t="47758" x="3232150" y="1200150"/>
          <p14:tracePt t="47765" x="3238500" y="1200150"/>
          <p14:tracePt t="47773" x="3257550" y="1200150"/>
          <p14:tracePt t="47783" x="3276600" y="1200150"/>
          <p14:tracePt t="47799" x="3314700" y="1200150"/>
          <p14:tracePt t="47815" x="3359150" y="1200150"/>
          <p14:tracePt t="47832" x="3403600" y="1200150"/>
          <p14:tracePt t="47848" x="3429000" y="1200150"/>
          <p14:tracePt t="47865" x="3448050" y="1200150"/>
          <p14:tracePt t="47882" x="3460750" y="1200150"/>
          <p14:tracePt t="47899" x="3473450" y="1200150"/>
          <p14:tracePt t="47915" x="3486150" y="1200150"/>
          <p14:tracePt t="47932" x="3511550" y="1200150"/>
          <p14:tracePt t="47949" x="3549650" y="1200150"/>
          <p14:tracePt t="47966" x="3575050" y="1200150"/>
          <p14:tracePt t="47982" x="3600450" y="1200150"/>
          <p14:tracePt t="47999" x="3613150" y="1206500"/>
          <p14:tracePt t="48015" x="3657600" y="1212850"/>
          <p14:tracePt t="48032" x="3670300" y="1212850"/>
          <p14:tracePt t="48049" x="3695700" y="1212850"/>
          <p14:tracePt t="48066" x="3733800" y="1212850"/>
          <p14:tracePt t="48082" x="3759200" y="1212850"/>
          <p14:tracePt t="48099" x="3797300" y="1212850"/>
          <p14:tracePt t="48116" x="3829050" y="1212850"/>
          <p14:tracePt t="48132" x="3854450" y="1212850"/>
          <p14:tracePt t="48149" x="3860800" y="1212850"/>
          <p14:tracePt t="48488" x="3867150" y="1212850"/>
          <p14:tracePt t="48493" x="3886200" y="1212850"/>
          <p14:tracePt t="48501" x="3917950" y="1212850"/>
          <p14:tracePt t="48518" x="3981450" y="1212850"/>
          <p14:tracePt t="48535" x="4076700" y="1212850"/>
          <p14:tracePt t="48552" x="4146550" y="1212850"/>
          <p14:tracePt t="48568" x="4197350" y="1212850"/>
          <p14:tracePt t="48585" x="4216400" y="1212850"/>
          <p14:tracePt t="48602" x="4222750" y="1212850"/>
          <p14:tracePt t="48821" x="4229100" y="1212850"/>
          <p14:tracePt t="48831" x="4222750" y="1225550"/>
          <p14:tracePt t="48837" x="4210050" y="1238250"/>
          <p14:tracePt t="48845" x="4184650" y="1257300"/>
          <p14:tracePt t="48862" x="4070350" y="1314450"/>
          <p14:tracePt t="48878" x="3854450" y="1409700"/>
          <p14:tracePt t="48895" x="3613150" y="1530350"/>
          <p14:tracePt t="48912" x="3448050" y="1625600"/>
          <p14:tracePt t="48928" x="3340100" y="1701800"/>
          <p14:tracePt t="48945" x="3295650" y="1739900"/>
          <p14:tracePt t="48962" x="3251200" y="1778000"/>
          <p14:tracePt t="48979" x="3200400" y="1828800"/>
          <p14:tracePt t="48985" x="3187700" y="1841500"/>
          <p14:tracePt t="48995" x="3175000" y="1866900"/>
          <p14:tracePt t="49012" x="3168650" y="1905000"/>
          <p14:tracePt t="49028" x="3155950" y="1930400"/>
          <p14:tracePt t="49045" x="3155950" y="1943100"/>
          <p14:tracePt t="49062" x="3175000" y="1981200"/>
          <p14:tracePt t="49079" x="3232150" y="2006600"/>
          <p14:tracePt t="49095" x="3289300" y="2025650"/>
          <p14:tracePt t="49112" x="3378200" y="2057400"/>
          <p14:tracePt t="49129" x="3460750" y="2089150"/>
          <p14:tracePt t="49145" x="3524250" y="2101850"/>
          <p14:tracePt t="49162" x="3594100" y="2120900"/>
          <p14:tracePt t="49179" x="3676650" y="2159000"/>
          <p14:tracePt t="49196" x="3746500" y="2184400"/>
          <p14:tracePt t="49212" x="3848100" y="2209800"/>
          <p14:tracePt t="49229" x="3911600" y="2228850"/>
          <p14:tracePt t="49246" x="3956050" y="2241550"/>
          <p14:tracePt t="49262" x="3975100" y="2241550"/>
          <p14:tracePt t="49279" x="3981450" y="2241550"/>
          <p14:tracePt t="49295" x="3987800" y="2241550"/>
          <p14:tracePt t="49312" x="4000500" y="2247900"/>
          <p14:tracePt t="49329" x="4006850" y="2254250"/>
          <p14:tracePt t="49346" x="4025900" y="2260600"/>
          <p14:tracePt t="49379" x="4044950" y="2266950"/>
          <p14:tracePt t="49396" x="4083050" y="2279650"/>
          <p14:tracePt t="49412" x="4114800" y="2286000"/>
          <p14:tracePt t="49429" x="4140200" y="2292350"/>
          <p14:tracePt t="49446" x="4146550" y="2292350"/>
          <p14:tracePt t="49720" x="4133850" y="2292350"/>
          <p14:tracePt t="49727" x="4102100" y="2292350"/>
          <p14:tracePt t="49735" x="4057650" y="2292350"/>
          <p14:tracePt t="49745" x="3987800" y="2292350"/>
          <p14:tracePt t="49761" x="3822700" y="2317750"/>
          <p14:tracePt t="49778" x="3632200" y="2355850"/>
          <p14:tracePt t="49795" x="3429000" y="2387600"/>
          <p14:tracePt t="49812" x="3257550" y="2413000"/>
          <p14:tracePt t="49829" x="3003550" y="2451100"/>
          <p14:tracePt t="49845" x="2863850" y="2463800"/>
          <p14:tracePt t="49862" x="2749550" y="2489200"/>
          <p14:tracePt t="49879" x="2724150" y="2489200"/>
          <p14:tracePt t="49895" x="2717800" y="2489200"/>
          <p14:tracePt t="49912" x="2711450" y="2489200"/>
          <p14:tracePt t="49928" x="2705100" y="2489200"/>
          <p14:tracePt t="49968" x="2698750" y="2489200"/>
          <p14:tracePt t="49987" x="2686050" y="2489200"/>
          <p14:tracePt t="50022" x="2679700" y="2489200"/>
          <p14:tracePt t="50041" x="2660650" y="2489200"/>
          <p14:tracePt t="50062" x="2647950" y="2489200"/>
          <p14:tracePt t="50153" x="2641600" y="2489200"/>
          <p14:tracePt t="50158" x="2635250" y="2489200"/>
          <p14:tracePt t="50169" x="2628900" y="2489200"/>
          <p14:tracePt t="50179" x="2616200" y="2489200"/>
          <p14:tracePt t="50195" x="2578100" y="2476500"/>
          <p14:tracePt t="50213" x="2520950" y="2457450"/>
          <p14:tracePt t="50228" x="2343150" y="2400300"/>
          <p14:tracePt t="50245" x="2228850" y="2368550"/>
          <p14:tracePt t="50262" x="2139950" y="2336800"/>
          <p14:tracePt t="50278" x="2089150" y="2324100"/>
          <p14:tracePt t="50295" x="2051050" y="2305050"/>
          <p14:tracePt t="50312" x="2025650" y="2273300"/>
          <p14:tracePt t="50328" x="2025650" y="2241550"/>
          <p14:tracePt t="50345" x="2025650" y="2197100"/>
          <p14:tracePt t="50362" x="2025650" y="2139950"/>
          <p14:tracePt t="50379" x="2025650" y="2108200"/>
          <p14:tracePt t="50396" x="2025650" y="2063750"/>
          <p14:tracePt t="50413" x="2025650" y="2019300"/>
          <p14:tracePt t="50429" x="2025650" y="1987550"/>
          <p14:tracePt t="50445" x="2025650" y="1930400"/>
          <p14:tracePt t="50462" x="2051050" y="1885950"/>
          <p14:tracePt t="50479" x="2076450" y="1835150"/>
          <p14:tracePt t="50496" x="2127250" y="1778000"/>
          <p14:tracePt t="50506" x="2139950" y="1765300"/>
          <p14:tracePt t="50513" x="2165350" y="1733550"/>
          <p14:tracePt t="50530" x="2216150" y="1689100"/>
          <p14:tracePt t="50546" x="2260600" y="1657350"/>
          <p14:tracePt t="50562" x="2317750" y="1631950"/>
          <p14:tracePt t="50579" x="2387600" y="1600200"/>
          <p14:tracePt t="50596" x="2470150" y="1587500"/>
          <p14:tracePt t="50614" x="2578100" y="1555750"/>
          <p14:tracePt t="50629" x="2724150" y="1524000"/>
          <p14:tracePt t="50646" x="2952750" y="1511300"/>
          <p14:tracePt t="50663" x="3136900" y="1511300"/>
          <p14:tracePt t="50679" x="3314700" y="1511300"/>
          <p14:tracePt t="50696" x="3492500" y="1511300"/>
          <p14:tracePt t="50713" x="3619500" y="1511300"/>
          <p14:tracePt t="50729" x="3740150" y="1524000"/>
          <p14:tracePt t="50746" x="3835400" y="1568450"/>
          <p14:tracePt t="50762" x="3924300" y="1619250"/>
          <p14:tracePt t="50779" x="4013200" y="1670050"/>
          <p14:tracePt t="50796" x="4089400" y="1720850"/>
          <p14:tracePt t="50813" x="4165600" y="1784350"/>
          <p14:tracePt t="50829" x="4260850" y="1847850"/>
          <p14:tracePt t="50846" x="4349750" y="1955800"/>
          <p14:tracePt t="50863" x="4362450" y="1993900"/>
          <p14:tracePt t="50879" x="4362450" y="2038350"/>
          <p14:tracePt t="50896" x="4362450" y="2082800"/>
          <p14:tracePt t="50913" x="4330700" y="2127250"/>
          <p14:tracePt t="50930" x="4273550" y="2197100"/>
          <p14:tracePt t="50947" x="4178300" y="2260600"/>
          <p14:tracePt t="50962" x="4083050" y="2324100"/>
          <p14:tracePt t="50979" x="4006850" y="2381250"/>
          <p14:tracePt t="50996" x="3949700" y="2444750"/>
          <p14:tracePt t="51003" x="3930650" y="2470150"/>
          <p14:tracePt t="51015" x="3879850" y="2508250"/>
          <p14:tracePt t="51029" x="3860800" y="2527300"/>
          <p14:tracePt t="51046" x="3816350" y="2546350"/>
          <p14:tracePt t="51062" x="3790950" y="2559050"/>
          <p14:tracePt t="51079" x="3765550" y="2559050"/>
          <p14:tracePt t="51096" x="3752850" y="2565400"/>
          <p14:tracePt t="51113" x="3746500" y="2565400"/>
          <p14:tracePt t="51650" x="3746500" y="2571750"/>
          <p14:tracePt t="51657" x="3733800" y="2584450"/>
          <p14:tracePt t="51666" x="3721100" y="2584450"/>
          <p14:tracePt t="51679" x="3594100" y="2603500"/>
          <p14:tracePt t="51694" x="3340100" y="2628900"/>
          <p14:tracePt t="51711" x="3073400" y="2628900"/>
          <p14:tracePt t="51728" x="3067050" y="2628900"/>
          <p14:tracePt t="52039" x="3060700" y="2635250"/>
          <p14:tracePt t="52047" x="3048000" y="2635250"/>
          <p14:tracePt t="52054" x="3041650" y="2635250"/>
          <p14:tracePt t="52063" x="3028950" y="2635250"/>
          <p14:tracePt t="52080" x="3003550" y="2622550"/>
          <p14:tracePt t="52096" x="2959100" y="2546350"/>
          <p14:tracePt t="52113" x="2940050" y="2495550"/>
          <p14:tracePt t="52130" x="2914650" y="2444750"/>
          <p14:tracePt t="52147" x="2889250" y="2387600"/>
          <p14:tracePt t="52163" x="2851150" y="2324100"/>
          <p14:tracePt t="52180" x="2825750" y="2273300"/>
          <p14:tracePt t="52197" x="2806700" y="2228850"/>
          <p14:tracePt t="52214" x="2768600" y="2159000"/>
          <p14:tracePt t="52230" x="2762250" y="2152650"/>
          <p14:tracePt t="52247" x="2762250" y="2133600"/>
          <p14:tracePt t="52264" x="2762250" y="2127250"/>
          <p14:tracePt t="52297" x="2762250" y="2108200"/>
          <p14:tracePt t="52330" x="2781300" y="2108200"/>
          <p14:tracePt t="52347" x="2800350" y="2101850"/>
          <p14:tracePt t="52363" x="2819400" y="2089150"/>
          <p14:tracePt t="52380" x="2832100" y="2076450"/>
          <p14:tracePt t="52397" x="2851150" y="2051050"/>
          <p14:tracePt t="52414" x="2870200" y="2012950"/>
          <p14:tracePt t="52430" x="2870200" y="1974850"/>
          <p14:tracePt t="52447" x="2876550" y="1955800"/>
          <p14:tracePt t="52488" x="2876550" y="1949450"/>
          <p14:tracePt t="52497" x="2876550" y="1943100"/>
          <p14:tracePt t="52513" x="2870200" y="1930400"/>
          <p14:tracePt t="52530" x="2863850" y="1924050"/>
          <p14:tracePt t="52547" x="2857500" y="1905000"/>
          <p14:tracePt t="52564" x="2844800" y="1885950"/>
          <p14:tracePt t="52580" x="2844800" y="1873250"/>
          <p14:tracePt t="52598" x="2832100" y="1822450"/>
          <p14:tracePt t="52614" x="2832100" y="1816100"/>
          <p14:tracePt t="52630" x="2832100" y="1790700"/>
          <p14:tracePt t="52647" x="2819400" y="1778000"/>
          <p14:tracePt t="52664" x="2813050" y="1778000"/>
          <p14:tracePt t="52697" x="2813050" y="1771650"/>
          <p14:tracePt t="52799" x="2813050" y="1765300"/>
          <p14:tracePt t="52818" x="2813050" y="1758950"/>
          <p14:tracePt t="52833" x="2813050" y="1752600"/>
          <p14:tracePt t="52850" x="2813050" y="1746250"/>
          <p14:tracePt t="52863" x="2813050" y="1727200"/>
          <p14:tracePt t="52871" x="2813050" y="1720850"/>
          <p14:tracePt t="52880" x="2813050" y="1701800"/>
          <p14:tracePt t="52897" x="2813050" y="1676400"/>
          <p14:tracePt t="52914" x="2813050" y="1644650"/>
          <p14:tracePt t="53313" x="2806700" y="1638300"/>
          <p14:tracePt t="53336" x="2800350" y="1638300"/>
          <p14:tracePt t="53344" x="2794000" y="1638300"/>
          <p14:tracePt t="53353" x="2787650" y="1638300"/>
          <p14:tracePt t="53370" x="2768600" y="1644650"/>
          <p14:tracePt t="53387" x="2749550" y="1644650"/>
          <p14:tracePt t="53403" x="2724150" y="1651000"/>
          <p14:tracePt t="53420" x="2647950" y="1651000"/>
          <p14:tracePt t="53437" x="2489200" y="1651000"/>
          <p14:tracePt t="53454" x="2298700" y="1651000"/>
          <p14:tracePt t="53472" x="2089150" y="1651000"/>
          <p14:tracePt t="53487" x="1860550" y="1651000"/>
          <p14:tracePt t="53503" x="1771650" y="1651000"/>
          <p14:tracePt t="53510" x="1746250" y="1644650"/>
          <p14:tracePt t="53520" x="1733550" y="1638300"/>
          <p14:tracePt t="53537" x="1689100" y="1606550"/>
          <p14:tracePt t="53553" x="1657350" y="1555750"/>
          <p14:tracePt t="53570" x="1606550" y="1479550"/>
          <p14:tracePt t="53587" x="1562100" y="1397000"/>
          <p14:tracePt t="53604" x="1511300" y="1301750"/>
          <p14:tracePt t="53620" x="1492250" y="1200150"/>
          <p14:tracePt t="53637" x="1492250" y="1117600"/>
          <p14:tracePt t="53654" x="1504950" y="1003300"/>
          <p14:tracePt t="53671" x="1714500" y="844550"/>
          <p14:tracePt t="53687" x="2019300" y="755650"/>
          <p14:tracePt t="53704" x="2470150" y="641350"/>
          <p14:tracePt t="53720" x="2882900" y="584200"/>
          <p14:tracePt t="53737" x="3251200" y="533400"/>
          <p14:tracePt t="53753" x="3556000" y="533400"/>
          <p14:tracePt t="53770" x="3816350" y="533400"/>
          <p14:tracePt t="53787" x="4032250" y="590550"/>
          <p14:tracePt t="53804" x="4203700" y="654050"/>
          <p14:tracePt t="53820" x="4356100" y="736600"/>
          <p14:tracePt t="53837" x="4483100" y="857250"/>
          <p14:tracePt t="53856" x="4622800" y="1085850"/>
          <p14:tracePt t="53870" x="4654550" y="1276350"/>
          <p14:tracePt t="53887" x="4660900" y="1454150"/>
          <p14:tracePt t="53904" x="4660900" y="1606550"/>
          <p14:tracePt t="53920" x="4610100" y="1720850"/>
          <p14:tracePt t="53937" x="4514850" y="1797050"/>
          <p14:tracePt t="53954" x="4343400" y="1822450"/>
          <p14:tracePt t="53970" x="4102100" y="1822450"/>
          <p14:tracePt t="53987" x="4006850" y="1822450"/>
          <p14:tracePt t="54004" x="3803650" y="1809750"/>
          <p14:tracePt t="54020" x="3727450" y="1797050"/>
          <p14:tracePt t="54025" x="3689350" y="1790700"/>
          <p14:tracePt t="54037" x="3670300" y="1784350"/>
          <p14:tracePt t="54054" x="3657600" y="1784350"/>
          <p14:tracePt t="54071" x="3632200" y="1784350"/>
          <p14:tracePt t="54087" x="3613150" y="1784350"/>
          <p14:tracePt t="54104" x="3594100" y="1784350"/>
          <p14:tracePt t="54120" x="3562350" y="1784350"/>
          <p14:tracePt t="54137" x="3536950" y="1784350"/>
          <p14:tracePt t="54154" x="3530600" y="1784350"/>
          <p14:tracePt t="54170" x="3524250" y="1784350"/>
          <p14:tracePt t="54187" x="3517900" y="1784350"/>
          <p14:tracePt t="54204" x="3511550" y="1784350"/>
          <p14:tracePt t="54220" x="3492500" y="1784350"/>
          <p14:tracePt t="54237" x="3448050" y="1778000"/>
          <p14:tracePt t="54254" x="3384550" y="1771650"/>
          <p14:tracePt t="54271" x="3302000" y="1771650"/>
          <p14:tracePt t="54287" x="3270250" y="1771650"/>
          <p14:tracePt t="54304" x="3257550" y="1771650"/>
          <p14:tracePt t="54376" x="3251200" y="1771650"/>
          <p14:tracePt t="54396" x="3244850" y="1771650"/>
          <p14:tracePt t="54499" x="3232150" y="1771650"/>
          <p14:tracePt t="54507" x="3225800" y="1771650"/>
          <p14:tracePt t="54515" x="3219450" y="1771650"/>
          <p14:tracePt t="54524" x="3194050" y="1771650"/>
          <p14:tracePt t="54537" x="3149600" y="1771650"/>
          <p14:tracePt t="54554" x="3098800" y="1771650"/>
          <p14:tracePt t="54571" x="3041650" y="1752600"/>
          <p14:tracePt t="54588" x="3003550" y="1752600"/>
          <p14:tracePt t="54604" x="2978150" y="1739900"/>
          <p14:tracePt t="54621" x="2952750" y="1727200"/>
          <p14:tracePt t="54637" x="2921000" y="1720850"/>
          <p14:tracePt t="54655" x="2895600" y="1714500"/>
          <p14:tracePt t="55161" x="2889250" y="1701800"/>
          <p14:tracePt t="55168" x="2882900" y="1701800"/>
          <p14:tracePt t="55176" x="2876550" y="1695450"/>
          <p14:tracePt t="55275" x="2876550" y="1689100"/>
          <p14:tracePt t="55291" x="2876550" y="1682750"/>
          <p14:tracePt t="55296" x="2882900" y="1682750"/>
          <p14:tracePt t="55560" x="2876550" y="1682750"/>
          <p14:tracePt t="55667" x="2870200" y="1682750"/>
          <p14:tracePt t="55683" x="2876550" y="1689100"/>
          <p14:tracePt t="55691" x="2940050" y="1708150"/>
          <p14:tracePt t="55701" x="3022600" y="1708150"/>
          <p14:tracePt t="55717" x="3257550" y="1720850"/>
          <p14:tracePt t="55735" x="3644900" y="1720850"/>
          <p14:tracePt t="55751" x="4121150" y="1720850"/>
          <p14:tracePt t="55767" x="4876800" y="1720850"/>
          <p14:tracePt t="55784" x="5200650" y="1720850"/>
          <p14:tracePt t="55801" x="5473700" y="1720850"/>
          <p14:tracePt t="55818" x="5632450" y="1720850"/>
          <p14:tracePt t="55835" x="5727700" y="1720850"/>
          <p14:tracePt t="55851" x="5784850" y="1720850"/>
          <p14:tracePt t="55868" x="5822950" y="1727200"/>
          <p14:tracePt t="55885" x="5861050" y="1739900"/>
          <p14:tracePt t="55901" x="5892800" y="1739900"/>
          <p14:tracePt t="55918" x="5930900" y="1739900"/>
          <p14:tracePt t="55935" x="6019800" y="1739900"/>
          <p14:tracePt t="55953" x="6216650" y="1739900"/>
          <p14:tracePt t="55968" x="6400800" y="1739900"/>
          <p14:tracePt t="55985" x="6565900" y="1739900"/>
          <p14:tracePt t="56001" x="6737350" y="1739900"/>
          <p14:tracePt t="56018" x="6813550" y="1739900"/>
          <p14:tracePt t="56035" x="6832600" y="1739900"/>
          <p14:tracePt t="56051" x="6838950" y="1739900"/>
          <p14:tracePt t="56090" x="6845300" y="1739900"/>
          <p14:tracePt t="56129" x="6845300" y="1733550"/>
          <p14:tracePt t="56139" x="6832600" y="1720850"/>
          <p14:tracePt t="56144" x="6819900" y="1714500"/>
          <p14:tracePt t="56154" x="6794500" y="1701800"/>
          <p14:tracePt t="56168" x="6731000" y="1670050"/>
          <p14:tracePt t="56184" x="6642100" y="1631950"/>
          <p14:tracePt t="56201" x="6521450" y="1593850"/>
          <p14:tracePt t="56218" x="6375400" y="1543050"/>
          <p14:tracePt t="56234" x="6261100" y="1473200"/>
          <p14:tracePt t="56251" x="6165850" y="1435100"/>
          <p14:tracePt t="56268" x="6121400" y="1409700"/>
          <p14:tracePt t="56488" x="6115050" y="1409700"/>
          <p14:tracePt t="56499" x="6108700" y="1409700"/>
          <p14:tracePt t="56512" x="6096000" y="1409700"/>
          <p14:tracePt t="56520" x="6083300" y="1409700"/>
          <p14:tracePt t="56536" x="6070600" y="1416050"/>
          <p14:tracePt t="56545" x="6057900" y="1416050"/>
          <p14:tracePt t="56562" x="6057900" y="1422400"/>
          <p14:tracePt t="56578" x="6032500" y="1428750"/>
          <p14:tracePt t="56595" x="6032500" y="1435100"/>
          <p14:tracePt t="56612" x="6007100" y="1441450"/>
          <p14:tracePt t="57010" x="5994400" y="1441450"/>
          <p14:tracePt t="57018" x="5981700" y="1447800"/>
          <p14:tracePt t="57033" x="5969000" y="1454150"/>
          <p14:tracePt t="57041" x="5962650" y="1454150"/>
          <p14:tracePt t="57051" x="5943600" y="1454150"/>
          <p14:tracePt t="57067" x="5930900" y="1460500"/>
          <p14:tracePt t="57084" x="5905500" y="1460500"/>
          <p14:tracePt t="57101" x="5886450" y="1460500"/>
          <p14:tracePt t="57105" x="5880100" y="1460500"/>
          <p14:tracePt t="57153" x="5867400" y="1460500"/>
          <p14:tracePt t="57160" x="5861050" y="1460500"/>
          <p14:tracePt t="57184" x="5854700" y="1466850"/>
          <p14:tracePt t="57192" x="5848350" y="1466850"/>
          <p14:tracePt t="57201" x="5842000" y="1466850"/>
          <p14:tracePt t="57217" x="5829300" y="1466850"/>
          <p14:tracePt t="57234" x="5816600" y="1473200"/>
          <p14:tracePt t="57251" x="5803900" y="1473200"/>
          <p14:tracePt t="57268" x="5803900" y="1479550"/>
          <p14:tracePt t="57284" x="5803900" y="1485900"/>
          <p14:tracePt t="57329" x="5803900" y="1492250"/>
          <p14:tracePt t="57339" x="5822950" y="1492250"/>
          <p14:tracePt t="57351" x="5867400" y="1492250"/>
          <p14:tracePt t="57368" x="6038850" y="1492250"/>
          <p14:tracePt t="57384" x="6165850" y="1492250"/>
          <p14:tracePt t="57401" x="6305550" y="1479550"/>
          <p14:tracePt t="57418" x="6457950" y="1460500"/>
          <p14:tracePt t="57434" x="6604000" y="1460500"/>
          <p14:tracePt t="57451" x="6775450" y="1460500"/>
          <p14:tracePt t="57468" x="6959600" y="1460500"/>
          <p14:tracePt t="57484" x="7175500" y="1460500"/>
          <p14:tracePt t="57501" x="7372350" y="1460500"/>
          <p14:tracePt t="57518" x="7531100" y="1460500"/>
          <p14:tracePt t="57534" x="7677150" y="1460500"/>
          <p14:tracePt t="57551" x="7829550" y="1460500"/>
          <p14:tracePt t="57568" x="8058150" y="1460500"/>
          <p14:tracePt t="57584" x="8204200" y="1460500"/>
          <p14:tracePt t="57601" x="8331200" y="1460500"/>
          <p14:tracePt t="57618" x="8464550" y="1460500"/>
          <p14:tracePt t="57634" x="8566150" y="1460500"/>
          <p14:tracePt t="57651" x="8623300" y="1460500"/>
          <p14:tracePt t="57668" x="8661400" y="1460500"/>
          <p14:tracePt t="57685" x="8686800" y="1460500"/>
          <p14:tracePt t="57701" x="8699500" y="1460500"/>
          <p14:tracePt t="57718" x="8712200" y="1460500"/>
          <p14:tracePt t="58140" x="8712200" y="1466850"/>
          <p14:tracePt t="58148" x="8705850" y="1473200"/>
          <p14:tracePt t="58158" x="8674100" y="1485900"/>
          <p14:tracePt t="58164" x="8648700" y="1485900"/>
          <p14:tracePt t="58181" x="8572500" y="1504950"/>
          <p14:tracePt t="58198" x="8483600" y="1511300"/>
          <p14:tracePt t="58215" x="8388350" y="1511300"/>
          <p14:tracePt t="58232" x="8293100" y="1511300"/>
          <p14:tracePt t="58248" x="8229600" y="1530350"/>
          <p14:tracePt t="58265" x="8216900" y="1536700"/>
          <p14:tracePt t="58281" x="8210550" y="1543050"/>
          <p14:tracePt t="58461" x="8204200" y="1543050"/>
          <p14:tracePt t="59018" x="8197850" y="1543050"/>
          <p14:tracePt t="59027" x="8191500" y="1498600"/>
          <p14:tracePt t="59034" x="8185150" y="1454150"/>
          <p14:tracePt t="59044" x="8185150" y="1416050"/>
          <p14:tracePt t="59058" x="8185150" y="1358900"/>
          <p14:tracePt t="59075" x="8204200" y="1289050"/>
          <p14:tracePt t="59092" x="8235950" y="1231900"/>
          <p14:tracePt t="59109" x="8267700" y="1200150"/>
          <p14:tracePt t="59125" x="8274050" y="1187450"/>
          <p14:tracePt t="59142" x="8280400" y="1187450"/>
          <p14:tracePt t="59283" x="8280400" y="1193800"/>
          <p14:tracePt t="59292" x="8286750" y="1193800"/>
          <p14:tracePt t="59389" x="8280400" y="1193800"/>
          <p14:tracePt t="59397" x="8261350" y="1193800"/>
          <p14:tracePt t="59402" x="8223250" y="1187450"/>
          <p14:tracePt t="59412" x="8178800" y="1181100"/>
          <p14:tracePt t="59426" x="8077200" y="1162050"/>
          <p14:tracePt t="59442" x="8013700" y="1149350"/>
          <p14:tracePt t="59459" x="7969250" y="1149350"/>
          <p14:tracePt t="59476" x="7956550" y="1149350"/>
          <p14:tracePt t="59492" x="7950200" y="1143000"/>
          <p14:tracePt t="59509" x="7950200" y="1136650"/>
          <p14:tracePt t="59526" x="7943850" y="1130300"/>
          <p14:tracePt t="59543" x="7937500" y="1111250"/>
          <p14:tracePt t="59559" x="7918450" y="1066800"/>
          <p14:tracePt t="59576" x="7918450" y="1016000"/>
          <p14:tracePt t="59593" x="7918450" y="977900"/>
          <p14:tracePt t="59609" x="7950200" y="920750"/>
          <p14:tracePt t="59626" x="8013700" y="889000"/>
          <p14:tracePt t="59642" x="8089900" y="869950"/>
          <p14:tracePt t="59659" x="8204200" y="850900"/>
          <p14:tracePt t="59676" x="8299450" y="838200"/>
          <p14:tracePt t="59692" x="8407400" y="838200"/>
          <p14:tracePt t="59709" x="8483600" y="838200"/>
          <p14:tracePt t="59726" x="8540750" y="838200"/>
          <p14:tracePt t="59743" x="8572500" y="844550"/>
          <p14:tracePt t="59759" x="8585200" y="857250"/>
          <p14:tracePt t="59776" x="8591550" y="876300"/>
          <p14:tracePt t="59793" x="8591550" y="971550"/>
          <p14:tracePt t="59809" x="8591550" y="1079500"/>
          <p14:tracePt t="59826" x="8591550" y="1200150"/>
          <p14:tracePt t="59842" x="8578850" y="1289050"/>
          <p14:tracePt t="59859" x="8528050" y="1384300"/>
          <p14:tracePt t="59876" x="8502650" y="1428750"/>
          <p14:tracePt t="59892" x="8477250" y="1447800"/>
          <p14:tracePt t="59909" x="8458200" y="1460500"/>
          <p14:tracePt t="59987" x="8451850" y="1460500"/>
          <p14:tracePt t="60003" x="8432800" y="1460500"/>
          <p14:tracePt t="60014" x="8426450" y="1460500"/>
          <p14:tracePt t="60018" x="8407400" y="1460500"/>
          <p14:tracePt t="60027" x="8394700" y="1460500"/>
          <p14:tracePt t="60042" x="8382000" y="1460500"/>
          <p14:tracePt t="60059" x="8375650" y="1460500"/>
          <p14:tracePt t="60117" x="8369300" y="1479550"/>
          <p14:tracePt t="60122" x="8356600" y="1485900"/>
          <p14:tracePt t="60132" x="8350250" y="1517650"/>
          <p14:tracePt t="60143" x="8343900" y="1562100"/>
          <p14:tracePt t="60160" x="8318500" y="1644650"/>
          <p14:tracePt t="60176" x="8299450" y="1727200"/>
          <p14:tracePt t="60185" x="8293100" y="1758950"/>
          <p14:tracePt t="60193" x="8286750" y="1765300"/>
          <p14:tracePt t="60210" x="8286750" y="1778000"/>
          <p14:tracePt t="60259" x="8286750" y="1765300"/>
          <p14:tracePt t="60266" x="8286750" y="1752600"/>
          <p14:tracePt t="60278" x="8286750" y="1746250"/>
          <p14:tracePt t="60293" x="8286750" y="1708150"/>
          <p14:tracePt t="60310" x="8286750" y="1682750"/>
          <p14:tracePt t="60326" x="8280400" y="1651000"/>
          <p14:tracePt t="60343" x="8274050" y="1612900"/>
          <p14:tracePt t="60360" x="8255000" y="1587500"/>
          <p14:tracePt t="60376" x="8242300" y="1536700"/>
          <p14:tracePt t="60393" x="8229600" y="1473200"/>
          <p14:tracePt t="60409" x="8229600" y="1416050"/>
          <p14:tracePt t="60426" x="8229600" y="1377950"/>
          <p14:tracePt t="60443" x="8229600" y="1327150"/>
          <p14:tracePt t="60460" x="8229600" y="1289050"/>
          <p14:tracePt t="60476" x="8229600" y="1257300"/>
          <p14:tracePt t="60493" x="8229600" y="1244600"/>
          <p14:tracePt t="60527" x="8229600" y="1238250"/>
          <p14:tracePt t="60543" x="8223250" y="1238250"/>
          <p14:tracePt t="60574" x="8216900" y="1231900"/>
          <p14:tracePt t="60582" x="8210550" y="1225550"/>
          <p14:tracePt t="60594" x="8210550" y="1219200"/>
          <p14:tracePt t="60610" x="8197850" y="1212850"/>
          <p14:tracePt t="60626" x="8197850" y="1200150"/>
          <p14:tracePt t="60643" x="8197850" y="1187450"/>
          <p14:tracePt t="60660" x="8197850" y="1168400"/>
          <p14:tracePt t="60677" x="8261350" y="1155700"/>
          <p14:tracePt t="60683" x="8312150" y="1155700"/>
          <p14:tracePt t="60693" x="8382000" y="1136650"/>
          <p14:tracePt t="60710" x="8528050" y="1123950"/>
          <p14:tracePt t="60727" x="8642350" y="1079500"/>
          <p14:tracePt t="60743" x="8693150" y="1060450"/>
          <p14:tracePt t="60760" x="8705850" y="1060450"/>
          <p14:tracePt t="60859" x="8699500" y="1060450"/>
          <p14:tracePt t="60891" x="8686800" y="1066800"/>
          <p14:tracePt t="60899" x="8680450" y="1073150"/>
          <p14:tracePt t="60909" x="8674100" y="1079500"/>
          <p14:tracePt t="60932" x="8655050" y="1085850"/>
          <p14:tracePt t="60939" x="8648700" y="1085850"/>
          <p14:tracePt t="60950" x="8636000" y="1092200"/>
          <p14:tracePt t="60960" x="8616950" y="1092200"/>
          <p14:tracePt t="60977" x="8521700" y="1123950"/>
          <p14:tracePt t="60995" x="8235950" y="1212850"/>
          <p14:tracePt t="61010" x="7918450" y="1289050"/>
          <p14:tracePt t="61027" x="7588250" y="1390650"/>
          <p14:tracePt t="61044" x="7385050" y="1466850"/>
          <p14:tracePt t="61060" x="7264400" y="1511300"/>
          <p14:tracePt t="61077" x="7226300" y="1536700"/>
          <p14:tracePt t="61132" x="7232650" y="1524000"/>
          <p14:tracePt t="61139" x="7245350" y="1517650"/>
          <p14:tracePt t="61150" x="7258050" y="1504950"/>
          <p14:tracePt t="61160" x="7277100" y="1485900"/>
          <p14:tracePt t="61180" x="7289800" y="1473200"/>
          <p14:tracePt t="61193" x="7296150" y="1466850"/>
          <p14:tracePt t="61210" x="7302500" y="1454150"/>
          <p14:tracePt t="61244" x="7321550" y="1447800"/>
          <p14:tracePt t="61260" x="7493000" y="1447800"/>
          <p14:tracePt t="61277" x="7950200" y="1479550"/>
          <p14:tracePt t="61294" x="8604250" y="1524000"/>
          <p14:tracePt t="61311" x="9163050" y="1524000"/>
          <p14:tracePt t="61327" x="9556750" y="1524000"/>
          <p14:tracePt t="61344" x="9791700" y="1524000"/>
          <p14:tracePt t="61360" x="9829800" y="1504950"/>
          <p14:tracePt t="61380" x="9836150" y="1479550"/>
          <p14:tracePt t="61396" x="9759950" y="1460500"/>
          <p14:tracePt t="61411" x="9690100" y="1460500"/>
          <p14:tracePt t="61427" x="9645650" y="1460500"/>
          <p14:tracePt t="61444" x="9620250" y="1460500"/>
          <p14:tracePt t="61461" x="9607550" y="1460500"/>
          <p14:tracePt t="61477" x="9601200" y="1460500"/>
          <p14:tracePt t="61494" x="9594850" y="1460500"/>
          <p14:tracePt t="61511" x="9582150" y="1473200"/>
          <p14:tracePt t="61527" x="9575800" y="1473200"/>
          <p14:tracePt t="61544" x="9556750" y="1473200"/>
          <p14:tracePt t="61561" x="9550400" y="1479550"/>
          <p14:tracePt t="61577" x="9544050" y="1485900"/>
          <p14:tracePt t="61630" x="9537700" y="1485900"/>
          <p14:tracePt t="61646" x="9525000" y="1492250"/>
          <p14:tracePt t="61655" x="9518650" y="1492250"/>
          <p14:tracePt t="61668" x="9505950" y="1498600"/>
          <p14:tracePt t="61686" x="9493250" y="1498600"/>
          <p14:tracePt t="61694" x="9480550" y="1504950"/>
          <p14:tracePt t="62015" x="9474200" y="1504950"/>
          <p14:tracePt t="62022" x="9461500" y="1504950"/>
          <p14:tracePt t="62028" x="9429750" y="1504950"/>
          <p14:tracePt t="62039" x="9391650" y="1504950"/>
          <p14:tracePt t="62056" x="9296400" y="1504950"/>
          <p14:tracePt t="62072" x="9163050" y="1504950"/>
          <p14:tracePt t="62090" x="8972550" y="1504950"/>
          <p14:tracePt t="62107" x="8642350" y="1504950"/>
          <p14:tracePt t="62123" x="8401050" y="1504950"/>
          <p14:tracePt t="62139" x="8204200" y="1504950"/>
          <p14:tracePt t="62156" x="8051800" y="1504950"/>
          <p14:tracePt t="62173" x="7975600" y="1504950"/>
          <p14:tracePt t="62189" x="7956550" y="1511300"/>
          <p14:tracePt t="62206" x="7950200" y="1511300"/>
          <p14:tracePt t="62285" x="7943850" y="1511300"/>
          <p14:tracePt t="62293" x="7937500" y="1511300"/>
          <p14:tracePt t="62299" x="7931150" y="1511300"/>
          <p14:tracePt t="62310" x="7912100" y="1511300"/>
          <p14:tracePt t="62323" x="7880350" y="1511300"/>
          <p14:tracePt t="62339" x="7829550" y="1511300"/>
          <p14:tracePt t="62356" x="7759700" y="1530350"/>
          <p14:tracePt t="62373" x="7677150" y="1568450"/>
          <p14:tracePt t="62389" x="7588250" y="1600200"/>
          <p14:tracePt t="62406" x="7480300" y="1638300"/>
          <p14:tracePt t="62423" x="7372350" y="1663700"/>
          <p14:tracePt t="62439" x="7270750" y="1695450"/>
          <p14:tracePt t="62456" x="7150100" y="1733550"/>
          <p14:tracePt t="62473" x="6972300" y="1816100"/>
          <p14:tracePt t="62490" x="6661150" y="1949450"/>
          <p14:tracePt t="62508" x="6470650" y="2032000"/>
          <p14:tracePt t="62523" x="6273800" y="2101850"/>
          <p14:tracePt t="62540" x="6064250" y="2184400"/>
          <p14:tracePt t="62556" x="5784850" y="2254250"/>
          <p14:tracePt t="62573" x="5537200" y="2324100"/>
          <p14:tracePt t="62590" x="5232400" y="2374900"/>
          <p14:tracePt t="62607" x="4902200" y="2432050"/>
          <p14:tracePt t="62623" x="4470400" y="2482850"/>
          <p14:tracePt t="62640" x="4057650" y="2482850"/>
          <p14:tracePt t="62656" x="3708400" y="2482850"/>
          <p14:tracePt t="62673" x="3441700" y="2482850"/>
          <p14:tracePt t="62690" x="3282950" y="2482850"/>
          <p14:tracePt t="62707" x="3155950" y="2482850"/>
          <p14:tracePt t="62723" x="3117850" y="2482850"/>
          <p14:tracePt t="62740" x="3086100" y="2482850"/>
          <p14:tracePt t="62795" x="3079750" y="2489200"/>
          <p14:tracePt t="62813" x="3067050" y="2495550"/>
          <p14:tracePt t="62829" x="3060700" y="2495550"/>
          <p14:tracePt t="62835" x="3048000" y="2495550"/>
          <p14:tracePt t="62845" x="3041650" y="2495550"/>
          <p14:tracePt t="62856" x="3028950" y="2495550"/>
          <p14:tracePt t="62873" x="3003550" y="2495550"/>
          <p14:tracePt t="62890" x="2971800" y="2495550"/>
          <p14:tracePt t="62906" x="2959100" y="2495550"/>
          <p14:tracePt t="62923" x="2940050" y="2482850"/>
          <p14:tracePt t="62940" x="2927350" y="2470150"/>
          <p14:tracePt t="62956" x="2908300" y="2451100"/>
          <p14:tracePt t="62973" x="2870200" y="2425700"/>
          <p14:tracePt t="62990" x="2806700" y="2393950"/>
          <p14:tracePt t="63006" x="2749550" y="2387600"/>
          <p14:tracePt t="63023" x="2679700" y="2368550"/>
          <p14:tracePt t="63040" x="2616200" y="2362200"/>
          <p14:tracePt t="63057" x="2565400" y="2355850"/>
          <p14:tracePt t="63073" x="2508250" y="2349500"/>
          <p14:tracePt t="63091" x="2457450" y="2336800"/>
          <p14:tracePt t="63106" x="2419350" y="2336800"/>
          <p14:tracePt t="63150" x="2400300" y="2330450"/>
          <p14:tracePt t="63200" x="2387600" y="2324100"/>
          <p14:tracePt t="63216" x="2381250" y="2324100"/>
          <p14:tracePt t="63220" x="2362200" y="2317750"/>
          <p14:tracePt t="63229" x="2349500" y="2317750"/>
          <p14:tracePt t="63240" x="2343150" y="2317750"/>
          <p14:tracePt t="63257" x="2317750" y="2311400"/>
          <p14:tracePt t="63274" x="2311400" y="2305050"/>
          <p14:tracePt t="63290" x="2298700" y="2305050"/>
          <p14:tracePt t="63316" x="2292350" y="2298700"/>
          <p14:tracePt t="63331" x="2292350" y="2286000"/>
          <p14:tracePt t="63340" x="2286000" y="2286000"/>
          <p14:tracePt t="63357" x="2279650" y="2273300"/>
          <p14:tracePt t="63373" x="2266950" y="2266950"/>
          <p14:tracePt t="63461" x="2260600" y="2266950"/>
          <p14:tracePt t="63468" x="2273300" y="2247900"/>
          <p14:tracePt t="63480" x="2317750" y="2209800"/>
          <p14:tracePt t="63491" x="2419350" y="2127250"/>
          <p14:tracePt t="63507" x="2540000" y="1987550"/>
          <p14:tracePt t="63524" x="2660650" y="1841500"/>
          <p14:tracePt t="63541" x="2736850" y="1720850"/>
          <p14:tracePt t="63557" x="2781300" y="1638300"/>
          <p14:tracePt t="63574" x="2781300" y="1581150"/>
          <p14:tracePt t="63590" x="2781300" y="1568450"/>
          <p14:tracePt t="63607" x="2781300" y="1555750"/>
          <p14:tracePt t="63641" x="2781300" y="1549400"/>
          <p14:tracePt t="63657" x="2781300" y="1543050"/>
          <p14:tracePt t="63674" x="2774950" y="1543050"/>
          <p14:tracePt t="63975" x="2768600" y="1543050"/>
          <p14:tracePt t="63983" x="2762250" y="1543050"/>
          <p14:tracePt t="63997" x="2749550" y="1543050"/>
          <p14:tracePt t="64005" x="2730500" y="1543050"/>
          <p14:tracePt t="64017" x="2724150" y="1543050"/>
          <p14:tracePt t="64033" x="2717800" y="1555750"/>
          <p14:tracePt t="64050" x="2692400" y="1600200"/>
          <p14:tracePt t="64068" x="2667000" y="1638300"/>
          <p14:tracePt t="64084" x="2654300" y="1676400"/>
          <p14:tracePt t="64100" x="2641600" y="1701800"/>
          <p14:tracePt t="64117" x="2635250" y="1708150"/>
          <p14:tracePt t="64133" x="2635250" y="1714500"/>
          <p14:tracePt t="64150" x="2628900" y="1714500"/>
          <p14:tracePt t="64183" x="2628900" y="1720850"/>
          <p14:tracePt t="64200" x="2622550" y="1727200"/>
          <p14:tracePt t="64217" x="2616200" y="1733550"/>
          <p14:tracePt t="64234" x="2603500" y="1752600"/>
          <p14:tracePt t="64250" x="2597150" y="1752600"/>
          <p14:tracePt t="64284" x="2597150" y="1758950"/>
          <p14:tracePt t="64300" x="2590800" y="1765300"/>
          <p14:tracePt t="64388" x="2578100" y="1765300"/>
          <p14:tracePt t="64415" x="2571750" y="1765300"/>
          <p14:tracePt t="64419" x="2565400" y="1771650"/>
          <p14:tracePt t="64656" x="2559050" y="1771650"/>
          <p14:tracePt t="64663" x="2552700" y="1771650"/>
          <p14:tracePt t="64671" x="2546350" y="1771650"/>
          <p14:tracePt t="64687" x="2533650" y="1771650"/>
          <p14:tracePt t="64697" x="2527300" y="1771650"/>
          <p14:tracePt t="64714" x="2501900" y="1771650"/>
          <p14:tracePt t="64730" x="2495550" y="1765300"/>
          <p14:tracePt t="64877" x="2489200" y="1765300"/>
          <p14:tracePt t="64932" x="2489200" y="1758950"/>
          <p14:tracePt t="64957" x="2482850" y="1752600"/>
          <p14:tracePt t="65000" x="2476500" y="1746250"/>
          <p14:tracePt t="65584" x="2501900" y="1746250"/>
          <p14:tracePt t="65588" x="2546350" y="1746250"/>
          <p14:tracePt t="65598" x="2616200" y="1746250"/>
          <p14:tracePt t="65608" x="2711450" y="1746250"/>
          <p14:tracePt t="65625" x="2978150" y="1733550"/>
          <p14:tracePt t="65641" x="3314700" y="1714500"/>
          <p14:tracePt t="65658" x="3727450" y="1651000"/>
          <p14:tracePt t="65676" x="4076700" y="1593850"/>
          <p14:tracePt t="65694" x="4381500" y="1549400"/>
          <p14:tracePt t="65708" x="4457700" y="1536700"/>
          <p14:tracePt t="65718" x="4470400" y="1536700"/>
          <p14:tracePt t="65725" x="4489450" y="1530350"/>
          <p14:tracePt t="65758" x="4502150" y="1530350"/>
          <p14:tracePt t="65775" x="4508500" y="1530350"/>
          <p14:tracePt t="65792" x="4527550" y="1530350"/>
          <p14:tracePt t="65808" x="4565650" y="1530350"/>
          <p14:tracePt t="65825" x="4629150" y="1543050"/>
          <p14:tracePt t="65841" x="4660900" y="1543050"/>
          <p14:tracePt t="65859" x="4699000" y="1543050"/>
          <p14:tracePt t="65875" x="4737100" y="1555750"/>
          <p14:tracePt t="65892" x="4813300" y="1562100"/>
          <p14:tracePt t="65908" x="4883150" y="1568450"/>
          <p14:tracePt t="65925" x="4946650" y="1568450"/>
          <p14:tracePt t="65942" x="5003800" y="1568450"/>
          <p14:tracePt t="65959" x="5041900" y="1568450"/>
          <p14:tracePt t="65975" x="5073650" y="1568450"/>
          <p14:tracePt t="65992" x="5111750" y="1568450"/>
          <p14:tracePt t="66009" x="5168900" y="1568450"/>
          <p14:tracePt t="66025" x="5232400" y="1568450"/>
          <p14:tracePt t="66042" x="5289550" y="1568450"/>
          <p14:tracePt t="66059" x="5327650" y="1568450"/>
          <p14:tracePt t="66075" x="5334000" y="1568450"/>
          <p14:tracePt t="66110" x="5308600" y="1568450"/>
          <p14:tracePt t="66117" x="5257800" y="1568450"/>
          <p14:tracePt t="66129" x="5181600" y="1568450"/>
          <p14:tracePt t="66142" x="4984750" y="1619250"/>
          <p14:tracePt t="66159" x="4724400" y="1695450"/>
          <p14:tracePt t="66176" x="4318000" y="1797050"/>
          <p14:tracePt t="66192" x="3689350" y="1987550"/>
          <p14:tracePt t="66209" x="3009900" y="2165350"/>
          <p14:tracePt t="66214" x="2724150" y="2260600"/>
          <p14:tracePt t="66226" x="2489200" y="2330450"/>
          <p14:tracePt t="66242" x="2108200" y="2457450"/>
          <p14:tracePt t="66259" x="1993900" y="2508250"/>
          <p14:tracePt t="66276" x="1981200" y="2514600"/>
          <p14:tracePt t="66309" x="1987550" y="2514600"/>
          <p14:tracePt t="66317" x="2000250" y="2514600"/>
          <p14:tracePt t="66325" x="2006600" y="2514600"/>
          <p14:tracePt t="66342" x="2012950" y="2514600"/>
          <p14:tracePt t="66360" x="2019300" y="2514600"/>
          <p14:tracePt t="66385" x="2019300" y="2508250"/>
          <p14:tracePt t="66392" x="2019300" y="2501900"/>
          <p14:tracePt t="66409" x="2019300" y="2495550"/>
          <p14:tracePt t="66426" x="2025650" y="2476500"/>
          <p14:tracePt t="66442" x="2044700" y="2463800"/>
          <p14:tracePt t="66459" x="2120900" y="2438400"/>
          <p14:tracePt t="66477" x="2362200" y="2387600"/>
          <p14:tracePt t="66493" x="2603500" y="2343150"/>
          <p14:tracePt t="66510" x="2889250" y="2298700"/>
          <p14:tracePt t="66527" x="3079750" y="2273300"/>
          <p14:tracePt t="66543" x="3162300" y="2254250"/>
          <p14:tracePt t="66559" x="3187700" y="2247900"/>
          <p14:tracePt t="66734" x="3175000" y="2247900"/>
          <p14:tracePt t="66745" x="3162300" y="2247900"/>
          <p14:tracePt t="66750" x="3136900" y="2247900"/>
          <p14:tracePt t="66759" x="3117850" y="2260600"/>
          <p14:tracePt t="66776" x="3054350" y="2266950"/>
          <p14:tracePt t="66792" x="2952750" y="2279650"/>
          <p14:tracePt t="66809" x="2857500" y="2305050"/>
          <p14:tracePt t="66826" x="2711450" y="2343150"/>
          <p14:tracePt t="66842" x="2584450" y="2355850"/>
          <p14:tracePt t="66859" x="2463800" y="2362200"/>
          <p14:tracePt t="66876" x="2362200" y="2387600"/>
          <p14:tracePt t="66892" x="2317750" y="2393950"/>
          <p14:tracePt t="66953" x="2324100" y="2393950"/>
          <p14:tracePt t="66958" x="2343150" y="2393950"/>
          <p14:tracePt t="66966" x="2349500" y="2393950"/>
          <p14:tracePt t="66976" x="2362200" y="2387600"/>
          <p14:tracePt t="66993" x="2368550" y="2387600"/>
          <p14:tracePt t="67009" x="2374900" y="2381250"/>
          <p14:tracePt t="67031" x="2374900" y="2368550"/>
          <p14:tracePt t="67049" x="2374900" y="2362200"/>
          <p14:tracePt t="67066" x="2374900" y="2355850"/>
          <p14:tracePt t="67076" x="2374900" y="2343150"/>
          <p14:tracePt t="67093" x="2374900" y="2273300"/>
          <p14:tracePt t="67109" x="2438400" y="2146300"/>
          <p14:tracePt t="67126" x="2514600" y="2019300"/>
          <p14:tracePt t="67143" x="2559050" y="1936750"/>
          <p14:tracePt t="67160" x="2571750" y="1879600"/>
          <p14:tracePt t="67176" x="2571750" y="1847850"/>
          <p14:tracePt t="67193" x="2571750" y="1816100"/>
          <p14:tracePt t="67210" x="2565400" y="1797050"/>
          <p14:tracePt t="67227" x="2552700" y="1784350"/>
          <p14:tracePt t="67249" x="2546350" y="1778000"/>
          <p14:tracePt t="67297" x="2546350" y="1771650"/>
          <p14:tracePt t="67328" x="2546350" y="1758950"/>
          <p14:tracePt t="67345" x="2546350" y="1752600"/>
          <p14:tracePt t="67480" x="2546350" y="1758950"/>
          <p14:tracePt t="67488" x="2540000" y="1765300"/>
          <p14:tracePt t="67499" x="2540000" y="1771650"/>
          <p14:tracePt t="67510" x="2533650" y="1784350"/>
          <p14:tracePt t="67526" x="2533650" y="1809750"/>
          <p14:tracePt t="67543" x="2533650" y="1860550"/>
          <p14:tracePt t="67560" x="2533650" y="1955800"/>
          <p14:tracePt t="67576" x="2584450" y="2070100"/>
          <p14:tracePt t="67593" x="2647950" y="2197100"/>
          <p14:tracePt t="67610" x="2711450" y="2286000"/>
          <p14:tracePt t="67627" x="2781300" y="2368550"/>
          <p14:tracePt t="67643" x="2838450" y="2419350"/>
          <p14:tracePt t="67660" x="2870200" y="2444750"/>
          <p14:tracePt t="67677" x="2876550" y="2451100"/>
          <p14:tracePt t="67694" x="2889250" y="2451100"/>
          <p14:tracePt t="67737" x="2895600" y="2451100"/>
          <p14:tracePt t="67751" x="2901950" y="2451100"/>
          <p14:tracePt t="67792" x="2908300" y="2451100"/>
          <p14:tracePt t="67798" x="2914650" y="2451100"/>
          <p14:tracePt t="67817" x="2921000" y="2451100"/>
          <p14:tracePt t="67827" x="2933700" y="2444750"/>
          <p14:tracePt t="67843" x="2946400" y="2444750"/>
          <p14:tracePt t="67862" x="2978150" y="2438400"/>
          <p14:tracePt t="67877" x="2990850" y="2432050"/>
          <p14:tracePt t="67894" x="2997200" y="2432050"/>
          <p14:tracePt t="67910" x="3003550" y="2425700"/>
          <p14:tracePt t="68048" x="3003550" y="2419350"/>
          <p14:tracePt t="68054" x="2990850" y="2419350"/>
          <p14:tracePt t="68066" x="2978150" y="2419350"/>
          <p14:tracePt t="68077" x="2959100" y="2419350"/>
          <p14:tracePt t="68094" x="2857500" y="2419350"/>
          <p14:tracePt t="68111" x="2692400" y="2419350"/>
          <p14:tracePt t="68127" x="2470150" y="2419350"/>
          <p14:tracePt t="68144" x="2273300" y="2419350"/>
          <p14:tracePt t="68161" x="2197100" y="2419350"/>
          <p14:tracePt t="68177" x="2178050" y="2419350"/>
          <p14:tracePt t="68225" x="2190750" y="2419350"/>
          <p14:tracePt t="68240" x="2197100" y="2419350"/>
          <p14:tracePt t="68417" x="2216150" y="2419350"/>
          <p14:tracePt t="68422" x="2228850" y="2419350"/>
          <p14:tracePt t="68433" x="2254250" y="2419350"/>
          <p14:tracePt t="68444" x="2286000" y="2419350"/>
          <p14:tracePt t="68462" x="2463800" y="2419350"/>
          <p14:tracePt t="68477" x="2711450" y="2438400"/>
          <p14:tracePt t="68494" x="3098800" y="2495550"/>
          <p14:tracePt t="68511" x="3486150" y="2546350"/>
          <p14:tracePt t="68527" x="3721100" y="2546350"/>
          <p14:tracePt t="68544" x="3911600" y="2546350"/>
          <p14:tracePt t="68561" x="4064000" y="2546350"/>
          <p14:tracePt t="68577" x="4121150" y="2546350"/>
          <p14:tracePt t="68594" x="4140200" y="2546350"/>
          <p14:tracePt t="68627" x="4146550" y="2540000"/>
          <p14:tracePt t="68648" x="4146550" y="2533650"/>
          <p14:tracePt t="68664" x="4152900" y="2533650"/>
          <p14:tracePt t="68677" x="4171950" y="2514600"/>
          <p14:tracePt t="68711" x="4191000" y="2514600"/>
          <p14:tracePt t="68727" x="4203700" y="2508250"/>
          <p14:tracePt t="68744" x="4216400" y="2508250"/>
          <p14:tracePt t="68761" x="4229100" y="2501900"/>
          <p14:tracePt t="68855" x="4235450" y="2495550"/>
          <p14:tracePt t="68879" x="4235450" y="2489200"/>
          <p14:tracePt t="68887" x="4235450" y="2482850"/>
          <p14:tracePt t="68911" x="4235450" y="2470150"/>
          <p14:tracePt t="69098" x="4229100" y="2463800"/>
          <p14:tracePt t="69121" x="4222750" y="2457450"/>
          <p14:tracePt t="69126" x="4216400" y="2457450"/>
          <p14:tracePt t="69145" x="4216400" y="2451100"/>
          <p14:tracePt t="69156" x="4210050" y="2438400"/>
          <p14:tracePt t="69172" x="4203700" y="2413000"/>
          <p14:tracePt t="69189" x="4203700" y="2374900"/>
          <p14:tracePt t="69207" x="4184650" y="2260600"/>
          <p14:tracePt t="69222" x="4178300" y="2190750"/>
          <p14:tracePt t="69239" x="4171950" y="2127250"/>
          <p14:tracePt t="69256" x="4146550" y="2070100"/>
          <p14:tracePt t="69272" x="4133850" y="2044700"/>
          <p14:tracePt t="69289" x="4114800" y="2012950"/>
          <p14:tracePt t="69306" x="4114800" y="2006600"/>
          <p14:tracePt t="69322" x="4108450" y="2000250"/>
          <p14:tracePt t="69339" x="4102100" y="1993900"/>
          <p14:tracePt t="69356" x="4095750" y="1987550"/>
          <p14:tracePt t="69373" x="4076700" y="1987550"/>
          <p14:tracePt t="69389" x="4038600" y="1987550"/>
          <p14:tracePt t="69405" x="3956050" y="1974850"/>
          <p14:tracePt t="69422" x="3860800" y="1955800"/>
          <p14:tracePt t="69439" x="3721100" y="1930400"/>
          <p14:tracePt t="69456" x="3600450" y="1930400"/>
          <p14:tracePt t="69472" x="3473450" y="1930400"/>
          <p14:tracePt t="69489" x="3346450" y="1930400"/>
          <p14:tracePt t="69506" x="3200400" y="1930400"/>
          <p14:tracePt t="69522" x="3048000" y="1930400"/>
          <p14:tracePt t="69539" x="2889250" y="1930400"/>
          <p14:tracePt t="69556" x="2743200" y="1930400"/>
          <p14:tracePt t="69573" x="2616200" y="1930400"/>
          <p14:tracePt t="69589" x="2501900" y="1930400"/>
          <p14:tracePt t="69606" x="2406650" y="1930400"/>
          <p14:tracePt t="69622" x="2381250" y="1943100"/>
          <p14:tracePt t="69639" x="2362200" y="1962150"/>
          <p14:tracePt t="69656" x="2362200" y="1987550"/>
          <p14:tracePt t="69672" x="2362200" y="2038350"/>
          <p14:tracePt t="69689" x="2362200" y="2095500"/>
          <p14:tracePt t="69706" x="2362200" y="2133600"/>
          <p14:tracePt t="69722" x="2362200" y="2165350"/>
          <p14:tracePt t="69740" x="2362200" y="2184400"/>
          <p14:tracePt t="69756" x="2362200" y="2203450"/>
          <p14:tracePt t="69774" x="2368550" y="2216150"/>
          <p14:tracePt t="69789" x="2374900" y="2228850"/>
          <p14:tracePt t="69806" x="2374900" y="2235200"/>
          <p14:tracePt t="69823" x="2381250" y="2241550"/>
          <p14:tracePt t="69847" x="2400300" y="2260600"/>
          <p14:tracePt t="69863" x="2419350" y="2260600"/>
          <p14:tracePt t="69874" x="2451100" y="2260600"/>
          <p14:tracePt t="69889" x="2546350" y="2273300"/>
          <p14:tracePt t="69906" x="2736850" y="2298700"/>
          <p14:tracePt t="69923" x="2946400" y="2298700"/>
          <p14:tracePt t="69940" x="3194050" y="2298700"/>
          <p14:tracePt t="69956" x="3429000" y="2298700"/>
          <p14:tracePt t="69974" x="3581400" y="2298700"/>
          <p14:tracePt t="69989" x="3663950" y="2298700"/>
          <p14:tracePt t="70006" x="3683000" y="2298700"/>
          <p14:tracePt t="70023" x="3689350" y="2298700"/>
          <p14:tracePt t="70088" x="3708400" y="2298700"/>
          <p14:tracePt t="70095" x="3740150" y="2298700"/>
          <p14:tracePt t="70106" x="3778250" y="2298700"/>
          <p14:tracePt t="70123" x="3867150" y="2298700"/>
          <p14:tracePt t="70140" x="4025900" y="2298700"/>
          <p14:tracePt t="70157" x="4254500" y="2298700"/>
          <p14:tracePt t="70174" x="4603750" y="2298700"/>
          <p14:tracePt t="70191" x="5048250" y="2298700"/>
          <p14:tracePt t="70207" x="5226050" y="2298700"/>
          <p14:tracePt t="70223" x="5353050" y="2298700"/>
          <p14:tracePt t="70240" x="5429250" y="2298700"/>
          <p14:tracePt t="70257" x="5473700" y="2298700"/>
          <p14:tracePt t="70273" x="5486400" y="2298700"/>
          <p14:tracePt t="70290" x="5492750" y="2298700"/>
          <p14:tracePt t="70306" x="5499100" y="2298700"/>
          <p14:tracePt t="70328" x="5505450" y="2298700"/>
          <p14:tracePt t="71169" x="5524500" y="2298700"/>
          <p14:tracePt t="71176" x="5600700" y="2273300"/>
          <p14:tracePt t="71184" x="5664200" y="2254250"/>
          <p14:tracePt t="71192" x="5765800" y="2216150"/>
          <p14:tracePt t="71209" x="5949950" y="2120900"/>
          <p14:tracePt t="71226" x="6140450" y="2025650"/>
          <p14:tracePt t="71243" x="6280150" y="1955800"/>
          <p14:tracePt t="71259" x="6356350" y="1917700"/>
          <p14:tracePt t="71276" x="6394450" y="1911350"/>
          <p14:tracePt t="71371" x="6388100" y="1917700"/>
          <p14:tracePt t="71376" x="6381750" y="1924050"/>
          <p14:tracePt t="71384" x="6375400" y="1930400"/>
          <p14:tracePt t="71394" x="6369050" y="1949450"/>
          <p14:tracePt t="71409" x="6356350" y="1962150"/>
          <p14:tracePt t="71426" x="6330950" y="2006600"/>
          <p14:tracePt t="71443" x="6311900" y="2044700"/>
          <p14:tracePt t="71459" x="6254750" y="2114550"/>
          <p14:tracePt t="71476" x="6184900" y="2190750"/>
          <p14:tracePt t="71493" x="6096000" y="2266950"/>
          <p14:tracePt t="71509" x="5981700" y="2324100"/>
          <p14:tracePt t="71526" x="5899150" y="2349500"/>
          <p14:tracePt t="71542" x="5803900" y="2393950"/>
          <p14:tracePt t="71559" x="5740400" y="2432050"/>
          <p14:tracePt t="71576" x="5676900" y="2482850"/>
          <p14:tracePt t="71593" x="5619750" y="2533650"/>
          <p14:tracePt t="71609" x="5549900" y="2584450"/>
          <p14:tracePt t="71626" x="5543550" y="2590800"/>
          <p14:tracePt t="71691" x="5537200" y="2590800"/>
          <p14:tracePt t="71712" x="5530850" y="2590800"/>
          <p14:tracePt t="71720" x="5530850" y="2584450"/>
          <p14:tracePt t="71752" x="5524500" y="2584450"/>
          <p14:tracePt t="71761" x="5524500" y="2578100"/>
          <p14:tracePt t="71776" x="5524500" y="2571750"/>
          <p14:tracePt t="71783" x="5518150" y="2565400"/>
          <p14:tracePt t="71793" x="5518150" y="2552700"/>
          <p14:tracePt t="71809" x="5518150" y="2546350"/>
          <p14:tracePt t="71826" x="5518150" y="2520950"/>
          <p14:tracePt t="71843" x="5518150" y="2495550"/>
          <p14:tracePt t="71860" x="5518150" y="2476500"/>
          <p14:tracePt t="71876" x="5524500" y="2463800"/>
          <p14:tracePt t="71893" x="5530850" y="2463800"/>
          <p14:tracePt t="72059" x="5530850" y="2457450"/>
          <p14:tracePt t="72123" x="5524500" y="2457450"/>
          <p14:tracePt t="72336" x="5518150" y="2457450"/>
          <p14:tracePt t="72427" x="5511800" y="2457450"/>
          <p14:tracePt t="72459" x="5505450" y="2457450"/>
          <p14:tracePt t="72496" x="5499100" y="2457450"/>
          <p14:tracePt t="72682" x="5524500" y="2457450"/>
          <p14:tracePt t="72691" x="5568950" y="2457450"/>
          <p14:tracePt t="72698" x="5632450" y="2457450"/>
          <p14:tracePt t="72706" x="5683250" y="2457450"/>
          <p14:tracePt t="72723" x="5797550" y="2432050"/>
          <p14:tracePt t="72740" x="5867400" y="2419350"/>
          <p14:tracePt t="72757" x="5899150" y="2393950"/>
          <p14:tracePt t="72773" x="5905500" y="2387600"/>
          <p14:tracePt t="72790" x="5911850" y="2381250"/>
          <p14:tracePt t="72985" x="5905500" y="2381250"/>
          <p14:tracePt t="73001" x="5899150" y="2381250"/>
          <p14:tracePt t="73179" x="5886450" y="2381250"/>
          <p14:tracePt t="73188" x="5880100" y="2381250"/>
          <p14:tracePt t="73195" x="5873750" y="2381250"/>
          <p14:tracePt t="73203" x="5854700" y="2381250"/>
          <p14:tracePt t="73220" x="5791200" y="2387600"/>
          <p14:tracePt t="73237" x="5670550" y="2406650"/>
          <p14:tracePt t="73254" x="5530850" y="2406650"/>
          <p14:tracePt t="73271" x="5435600" y="2406650"/>
          <p14:tracePt t="73287" x="5397500" y="2406650"/>
          <p14:tracePt t="73304" x="5378450" y="2406650"/>
          <p14:tracePt t="73516" x="5391150" y="2406650"/>
          <p14:tracePt t="73530" x="5397500" y="2406650"/>
          <p14:tracePt t="73553" x="5403850" y="2406650"/>
          <p14:tracePt t="73565" x="5416550" y="2406650"/>
          <p14:tracePt t="73572" x="5441950" y="2406650"/>
          <p14:tracePt t="73580" x="5473700" y="2406650"/>
          <p14:tracePt t="73589" x="5492750" y="2406650"/>
          <p14:tracePt t="73606" x="5575300" y="2406650"/>
          <p14:tracePt t="73623" x="5695950" y="2406650"/>
          <p14:tracePt t="73640" x="5740400" y="2406650"/>
          <p14:tracePt t="73657" x="5759450" y="2406650"/>
          <p14:tracePt t="73673" x="5778500" y="2406650"/>
          <p14:tracePt t="74016" x="5784850" y="2406650"/>
          <p14:tracePt t="74026" x="5797550" y="2406650"/>
          <p14:tracePt t="74033" x="5810250" y="2406650"/>
          <p14:tracePt t="74045" x="5835650" y="2406650"/>
          <p14:tracePt t="74057" x="5892800" y="2406650"/>
          <p14:tracePt t="74074" x="6000750" y="2406650"/>
          <p14:tracePt t="74090" x="6083300" y="2406650"/>
          <p14:tracePt t="74107" x="6153150" y="2400300"/>
          <p14:tracePt t="74124" x="6203950" y="2393950"/>
          <p14:tracePt t="74141" x="6223000" y="2381250"/>
          <p14:tracePt t="74385" x="6229350" y="2381250"/>
          <p14:tracePt t="74409" x="6235700" y="2387600"/>
          <p14:tracePt t="74425" x="6248400" y="2387600"/>
          <p14:tracePt t="74436" x="6254750" y="2387600"/>
          <p14:tracePt t="74452" x="6261100" y="2393950"/>
          <p14:tracePt t="74460" x="6273800" y="2393950"/>
          <p14:tracePt t="74473" x="6286500" y="2400300"/>
          <p14:tracePt t="74485" x="6305550" y="2400300"/>
          <p14:tracePt t="74496" x="6337300" y="2406650"/>
          <p14:tracePt t="74513" x="6400800" y="2406650"/>
          <p14:tracePt t="74530" x="6496050" y="2406650"/>
          <p14:tracePt t="74546" x="6565900" y="2406650"/>
          <p14:tracePt t="74563" x="6597650" y="2406650"/>
          <p14:tracePt t="74580" x="6616700" y="2406650"/>
          <p14:tracePt t="74613" x="6623050" y="2406650"/>
          <p14:tracePt t="75313" x="6629400" y="2406650"/>
          <p14:tracePt t="75329" x="6648450" y="2406650"/>
          <p14:tracePt t="75341" x="6654800" y="2406650"/>
          <p14:tracePt t="75345" x="6667500" y="2406650"/>
          <p14:tracePt t="75355" x="6673850" y="2406650"/>
          <p14:tracePt t="75370" x="6680200" y="2406650"/>
          <p14:tracePt t="75517" x="6699250" y="2400300"/>
          <p14:tracePt t="75525" x="6705600" y="2400300"/>
          <p14:tracePt t="75529" x="6718300" y="2400300"/>
          <p14:tracePt t="75540" x="6731000" y="2393950"/>
          <p14:tracePt t="75554" x="6781800" y="2374900"/>
          <p14:tracePt t="75570" x="6826250" y="2362200"/>
          <p14:tracePt t="75587" x="6858000" y="2349500"/>
          <p14:tracePt t="75604" x="6896100" y="2343150"/>
          <p14:tracePt t="75620" x="6927850" y="2336800"/>
          <p14:tracePt t="75637" x="6934200" y="2330450"/>
          <p14:tracePt t="75653" x="6965950" y="2330450"/>
          <p14:tracePt t="75670" x="6997700" y="2330450"/>
          <p14:tracePt t="75687" x="7042150" y="2330450"/>
          <p14:tracePt t="75705" x="7073900" y="2330450"/>
          <p14:tracePt t="75720" x="7131050" y="2330450"/>
          <p14:tracePt t="75737" x="7156450" y="2336800"/>
          <p14:tracePt t="76250" x="7156450" y="2343150"/>
          <p14:tracePt t="76266" x="7143750" y="2343150"/>
          <p14:tracePt t="78054" x="7137400" y="2343150"/>
          <p14:tracePt t="78058" x="7118350" y="2336800"/>
          <p14:tracePt t="78077" x="7112000" y="2336800"/>
          <p14:tracePt t="78088" x="7105650" y="2336800"/>
          <p14:tracePt t="78106" x="7080250" y="2330450"/>
          <p14:tracePt t="78122" x="7061200" y="2324100"/>
          <p14:tracePt t="78138" x="7054850" y="2317750"/>
          <p14:tracePt t="78172" x="7048500" y="2317750"/>
          <p14:tracePt t="78189" x="7035800" y="2317750"/>
          <p14:tracePt t="78205" x="7010400" y="2317750"/>
          <p14:tracePt t="78222" x="6978650" y="2317750"/>
          <p14:tracePt t="78239" x="6883400" y="2330450"/>
          <p14:tracePt t="78255" x="6750050" y="2362200"/>
          <p14:tracePt t="78272" x="6616700" y="2406650"/>
          <p14:tracePt t="78288" x="6496050" y="2438400"/>
          <p14:tracePt t="78305" x="6407150" y="2463800"/>
          <p14:tracePt t="78322" x="6337300" y="2482850"/>
          <p14:tracePt t="78338" x="6299200" y="2482850"/>
          <p14:tracePt t="78355" x="6242050" y="2489200"/>
          <p14:tracePt t="78372" x="6184900" y="2489200"/>
          <p14:tracePt t="78389" x="6140450" y="2489200"/>
          <p14:tracePt t="78405" x="6115050" y="2489200"/>
          <p14:tracePt t="78422" x="6096000" y="2489200"/>
          <p14:tracePt t="78439" x="6089650" y="2489200"/>
          <p14:tracePt t="78455" x="6083300" y="2489200"/>
          <p14:tracePt t="78489" x="6076950" y="2489200"/>
          <p14:tracePt t="78507" x="6070600" y="2489200"/>
          <p14:tracePt t="78522" x="6045200" y="2489200"/>
          <p14:tracePt t="78539" x="5988050" y="2489200"/>
          <p14:tracePt t="78555" x="5905500" y="2489200"/>
          <p14:tracePt t="78572" x="5765800" y="2489200"/>
          <p14:tracePt t="78589" x="5575300" y="2489200"/>
          <p14:tracePt t="78605" x="5321300" y="2489200"/>
          <p14:tracePt t="78622" x="5073650" y="2489200"/>
          <p14:tracePt t="78639" x="4870450" y="2489200"/>
          <p14:tracePt t="78655" x="4743450" y="2489200"/>
          <p14:tracePt t="78672" x="4667250" y="2489200"/>
          <p14:tracePt t="78689" x="4641850" y="2489200"/>
          <p14:tracePt t="78705" x="4629150" y="2489200"/>
          <p14:tracePt t="78722" x="4622800" y="2489200"/>
          <p14:tracePt t="78739" x="4603750" y="2489200"/>
          <p14:tracePt t="78755" x="4578350" y="2489200"/>
          <p14:tracePt t="78772" x="4533900" y="2489200"/>
          <p14:tracePt t="78789" x="4457700" y="2489200"/>
          <p14:tracePt t="78805" x="4349750" y="2470150"/>
          <p14:tracePt t="78822" x="4241800" y="2451100"/>
          <p14:tracePt t="78839" x="4127500" y="2438400"/>
          <p14:tracePt t="78845" x="4083050" y="2425700"/>
          <p14:tracePt t="78855" x="4032250" y="2419350"/>
          <p14:tracePt t="78872" x="3924300" y="2413000"/>
          <p14:tracePt t="78889" x="3803650" y="2413000"/>
          <p14:tracePt t="78906" x="3702050" y="2413000"/>
          <p14:tracePt t="78922" x="3517900" y="2413000"/>
          <p14:tracePt t="78939" x="3390900" y="2413000"/>
          <p14:tracePt t="78956" x="3263900" y="2413000"/>
          <p14:tracePt t="78973" x="3149600" y="2413000"/>
          <p14:tracePt t="78989" x="3073400" y="2413000"/>
          <p14:tracePt t="79006" x="3003550" y="2413000"/>
          <p14:tracePt t="79022" x="2952750" y="2413000"/>
          <p14:tracePt t="79039" x="2901950" y="2413000"/>
          <p14:tracePt t="79056" x="2857500" y="2413000"/>
          <p14:tracePt t="79073" x="2813050" y="2413000"/>
          <p14:tracePt t="79089" x="2774950" y="2413000"/>
          <p14:tracePt t="79106" x="2730500" y="2432050"/>
          <p14:tracePt t="79122" x="2705100" y="2438400"/>
          <p14:tracePt t="79139" x="2692400" y="2438400"/>
          <p14:tracePt t="79156" x="2686050" y="2438400"/>
          <p14:tracePt t="79173" x="2673350" y="2438400"/>
          <p14:tracePt t="79189" x="2667000" y="2438400"/>
          <p14:tracePt t="79206" x="2647950" y="2438400"/>
          <p14:tracePt t="79240" x="2641600" y="2438400"/>
          <p14:tracePt t="79256" x="2628900" y="2438400"/>
          <p14:tracePt t="79286" x="2622550" y="2438400"/>
          <p14:tracePt t="79293" x="2616200" y="2438400"/>
          <p14:tracePt t="79307" x="2597150" y="2438400"/>
          <p14:tracePt t="79323" x="2584450" y="2438400"/>
          <p14:tracePt t="79339" x="2578100" y="2444750"/>
          <p14:tracePt t="79356" x="2571750" y="2451100"/>
          <p14:tracePt t="79364" x="2565400" y="2451100"/>
          <p14:tracePt t="79373" x="2559050" y="2463800"/>
          <p14:tracePt t="79389" x="2559050" y="2476500"/>
          <p14:tracePt t="79406" x="2552700" y="2501900"/>
          <p14:tracePt t="79423" x="2552700" y="2527300"/>
          <p14:tracePt t="79439" x="2552700" y="2546350"/>
          <p14:tracePt t="79456" x="2552700" y="2571750"/>
          <p14:tracePt t="79473" x="2565400" y="2590800"/>
          <p14:tracePt t="79506" x="2571750" y="2609850"/>
          <p14:tracePt t="79531" x="2578100" y="2609850"/>
          <p14:tracePt t="79724" x="2578100" y="2597150"/>
          <p14:tracePt t="79748" x="2578100" y="2590800"/>
          <p14:tracePt t="79764" x="2571750" y="2584450"/>
          <p14:tracePt t="79773" x="2565400" y="2578100"/>
          <p14:tracePt t="79781" x="2552700" y="2565400"/>
          <p14:tracePt t="79798" x="2540000" y="2552700"/>
          <p14:tracePt t="79815" x="2495550" y="2527300"/>
          <p14:tracePt t="79831" x="2470150" y="2520950"/>
          <p14:tracePt t="79848" x="2444750" y="2501900"/>
          <p14:tracePt t="79865" x="2432050" y="2495550"/>
          <p14:tracePt t="79882" x="2413000" y="2495550"/>
          <p14:tracePt t="79898" x="2406650" y="2489200"/>
          <p14:tracePt t="79983" x="2400300" y="2482850"/>
          <p14:tracePt t="80047" x="2393950" y="2482850"/>
          <p14:tracePt t="80076" x="2387600" y="2482850"/>
          <p14:tracePt t="80180" x="2400300" y="2495550"/>
          <p14:tracePt t="80188" x="2457450" y="2508250"/>
          <p14:tracePt t="80199" x="2520950" y="2527300"/>
          <p14:tracePt t="80215" x="2736850" y="2559050"/>
          <p14:tracePt t="80232" x="3016250" y="2603500"/>
          <p14:tracePt t="80248" x="3340100" y="2635250"/>
          <p14:tracePt t="80265" x="3632200" y="2686050"/>
          <p14:tracePt t="80283" x="3879850" y="2711450"/>
          <p14:tracePt t="80298" x="3905250" y="2711450"/>
          <p14:tracePt t="80431" x="3924300" y="2711450"/>
          <p14:tracePt t="80438" x="3956050" y="2711450"/>
          <p14:tracePt t="80449" x="4000500" y="2711450"/>
          <p14:tracePt t="80465" x="4178300" y="2686050"/>
          <p14:tracePt t="80483" x="4572000" y="2565400"/>
          <p14:tracePt t="80499" x="5308600" y="2336800"/>
          <p14:tracePt t="80515" x="5689600" y="2241550"/>
          <p14:tracePt t="80532" x="5962650" y="2159000"/>
          <p14:tracePt t="80548" x="6127750" y="2139950"/>
          <p14:tracePt t="80565" x="6197600" y="2114550"/>
          <p14:tracePt t="80582" x="6223000" y="2114550"/>
          <p14:tracePt t="80671" x="6229350" y="2114550"/>
          <p14:tracePt t="80676" x="6235700" y="2114550"/>
          <p14:tracePt t="80689" x="6248400" y="2114550"/>
          <p14:tracePt t="80699" x="6299200" y="2133600"/>
          <p14:tracePt t="80716" x="6388100" y="2152650"/>
          <p14:tracePt t="80732" x="6489700" y="2171700"/>
          <p14:tracePt t="80749" x="6565900" y="2178050"/>
          <p14:tracePt t="80766" x="6610350" y="2178050"/>
          <p14:tracePt t="80951" x="6597650" y="2178050"/>
          <p14:tracePt t="80956" x="6584950" y="2178050"/>
          <p14:tracePt t="80966" x="6572250" y="2178050"/>
          <p14:tracePt t="80988" x="6546850" y="2178050"/>
          <p14:tracePt t="81165" x="6527800" y="2184400"/>
          <p14:tracePt t="81180" x="6521450" y="2184400"/>
          <p14:tracePt t="81196" x="6508750" y="2184400"/>
          <p14:tracePt t="81204" x="6502400" y="2190750"/>
          <p14:tracePt t="81215" x="6489700" y="2197100"/>
          <p14:tracePt t="81221" x="6477000" y="2197100"/>
          <p14:tracePt t="81238" x="6451600" y="2203450"/>
          <p14:tracePt t="81255" x="6426200" y="2222500"/>
          <p14:tracePt t="81271" x="6362700" y="2247900"/>
          <p14:tracePt t="81288" x="6273800" y="2286000"/>
          <p14:tracePt t="81304" x="6172200" y="2330450"/>
          <p14:tracePt t="81321" x="6070600" y="2368550"/>
          <p14:tracePt t="81338" x="5975350" y="2400300"/>
          <p14:tracePt t="81354" x="5937250" y="2406650"/>
          <p14:tracePt t="81371" x="5911850" y="2413000"/>
          <p14:tracePt t="81388" x="5892800" y="2413000"/>
          <p14:tracePt t="81405" x="5886450" y="2413000"/>
          <p14:tracePt t="81422" x="5873750" y="2413000"/>
          <p14:tracePt t="81438" x="5867400" y="2413000"/>
          <p14:tracePt t="81613" x="5848350" y="2406650"/>
          <p14:tracePt t="81620" x="5842000" y="2400300"/>
          <p14:tracePt t="81631" x="5822950" y="2393950"/>
          <p14:tracePt t="81640" x="5803900" y="2393950"/>
          <p14:tracePt t="81655" x="5746750" y="2381250"/>
          <p14:tracePt t="81672" x="5702300" y="2374900"/>
          <p14:tracePt t="81688" x="5657850" y="2368550"/>
          <p14:tracePt t="81705" x="5638800" y="2368550"/>
          <p14:tracePt t="81722" x="5626100" y="2368550"/>
          <p14:tracePt t="81739" x="5619750" y="2368550"/>
          <p14:tracePt t="81925" x="5613400" y="2368550"/>
          <p14:tracePt t="81934" x="5607050" y="2368550"/>
          <p14:tracePt t="81957" x="5600700" y="2368550"/>
          <p14:tracePt t="81969" x="5588000" y="2368550"/>
          <p14:tracePt t="81983" x="5581650" y="2368550"/>
          <p14:tracePt t="81990" x="5568950" y="2368550"/>
          <p14:tracePt t="81998" x="5562600" y="2368550"/>
          <p14:tracePt t="82015" x="5537200" y="2368550"/>
          <p14:tracePt t="82032" x="5505450" y="2368550"/>
          <p14:tracePt t="82049" x="5486400" y="2368550"/>
          <p14:tracePt t="82065" x="5480050" y="2368550"/>
          <p14:tracePt t="82082" x="5461000" y="2374900"/>
          <p14:tracePt t="82549" x="5454650" y="2381250"/>
          <p14:tracePt t="82565" x="5448300" y="2381250"/>
          <p14:tracePt t="82672" x="5454650" y="2381250"/>
          <p14:tracePt t="82677" x="5461000" y="2381250"/>
          <p14:tracePt t="82686" x="5486400" y="2381250"/>
          <p14:tracePt t="82702" x="5543550" y="2381250"/>
          <p14:tracePt t="82718" x="5581650" y="2381250"/>
          <p14:tracePt t="82735" x="5626100" y="2381250"/>
          <p14:tracePt t="82752" x="5651500" y="2381250"/>
          <p14:tracePt t="82769" x="5657850" y="2381250"/>
          <p14:tracePt t="82785" x="5664200" y="2381250"/>
          <p14:tracePt t="83048" x="5676900" y="2381250"/>
          <p14:tracePt t="83053" x="5689600" y="2381250"/>
          <p14:tracePt t="83062" x="5721350" y="2381250"/>
          <p14:tracePt t="83072" x="5753100" y="2381250"/>
          <p14:tracePt t="83089" x="5861050" y="2381250"/>
          <p14:tracePt t="83106" x="5956300" y="2381250"/>
          <p14:tracePt t="83122" x="6045200" y="2381250"/>
          <p14:tracePt t="83140" x="6096000" y="2381250"/>
          <p14:tracePt t="83156" x="6102350" y="2381250"/>
          <p14:tracePt t="83173" x="6121400" y="2381250"/>
          <p14:tracePt t="83189" x="6140450" y="2381250"/>
          <p14:tracePt t="83206" x="6153150" y="2381250"/>
          <p14:tracePt t="83223" x="6191250" y="2381250"/>
          <p14:tracePt t="83239" x="6223000" y="2381250"/>
          <p14:tracePt t="83256" x="6261100" y="2381250"/>
          <p14:tracePt t="83273" x="6311900" y="2387600"/>
          <p14:tracePt t="83289" x="6350000" y="2387600"/>
          <p14:tracePt t="83306" x="6388100" y="2393950"/>
          <p14:tracePt t="83323" x="6419850" y="2400300"/>
          <p14:tracePt t="83339" x="6438900" y="2400300"/>
          <p14:tracePt t="83356" x="6464300" y="2406650"/>
          <p14:tracePt t="83373" x="6483350" y="2406650"/>
          <p14:tracePt t="83694" x="6438900" y="2413000"/>
          <p14:tracePt t="83706" x="6369050" y="2432050"/>
          <p14:tracePt t="83712" x="6292850" y="2438400"/>
          <p14:tracePt t="83718" x="6184900" y="2457450"/>
          <p14:tracePt t="83734" x="5981700" y="2540000"/>
          <p14:tracePt t="83751" x="5772150" y="2667000"/>
          <p14:tracePt t="83768" x="5530850" y="2844800"/>
          <p14:tracePt t="83784" x="5232400" y="3016250"/>
          <p14:tracePt t="83801" x="4902200" y="3194050"/>
          <p14:tracePt t="83817" x="4584700" y="3321050"/>
          <p14:tracePt t="83834" x="4349750" y="3416300"/>
          <p14:tracePt t="83850" x="4203700" y="3486150"/>
          <p14:tracePt t="83868" x="4089400" y="3536950"/>
          <p14:tracePt t="83871" x="4044950" y="3549650"/>
          <p14:tracePt t="83884" x="4000500" y="3568700"/>
          <p14:tracePt t="83901" x="3968750" y="3575050"/>
          <p14:tracePt t="83917" x="3949700" y="3581400"/>
          <p14:tracePt t="83951" x="3943350" y="3581400"/>
          <p14:tracePt t="83967" x="3924300" y="3587750"/>
          <p14:tracePt t="83984" x="3898900" y="3594100"/>
          <p14:tracePt t="84001" x="3841750" y="3594100"/>
          <p14:tracePt t="84018" x="3746500" y="3594100"/>
          <p14:tracePt t="84034" x="3638550" y="3594100"/>
          <p14:tracePt t="84051" x="3524250" y="3594100"/>
          <p14:tracePt t="84069" x="3448050" y="3594100"/>
          <p14:tracePt t="84085" x="3390900" y="3594100"/>
          <p14:tracePt t="84101" x="3340100" y="3594100"/>
          <p14:tracePt t="84118" x="3333750" y="3594100"/>
          <p14:tracePt t="84273" x="3314700" y="3594100"/>
          <p14:tracePt t="84281" x="3295650" y="3594100"/>
          <p14:tracePt t="84288" x="3251200" y="3594100"/>
          <p14:tracePt t="84301" x="3111500" y="3600450"/>
          <p14:tracePt t="84318" x="2959100" y="3619500"/>
          <p14:tracePt t="84334" x="2844800" y="3625850"/>
          <p14:tracePt t="84351" x="2794000" y="3625850"/>
          <p14:tracePt t="84368" x="2768600" y="3625850"/>
          <p14:tracePt t="84385" x="2762250" y="3625850"/>
          <p14:tracePt t="84423" x="2768600" y="3619500"/>
          <p14:tracePt t="84429" x="2781300" y="3619500"/>
          <p14:tracePt t="84446" x="2787650" y="3619500"/>
          <p14:tracePt t="84537" x="2794000" y="3619500"/>
          <p14:tracePt t="84541" x="2800350" y="3619500"/>
          <p14:tracePt t="84561" x="2813050" y="3619500"/>
          <p14:tracePt t="84568" x="2825750" y="3625850"/>
          <p14:tracePt t="84585" x="2825750" y="3632200"/>
          <p14:tracePt t="84601" x="2838450" y="3651250"/>
          <p14:tracePt t="84618" x="2844800" y="3657600"/>
          <p14:tracePt t="84635" x="2851150" y="3670300"/>
          <p14:tracePt t="84651" x="2857500" y="3676650"/>
          <p14:tracePt t="84703" x="2863850" y="3676650"/>
          <p14:tracePt t="84735" x="2870200" y="3676650"/>
          <p14:tracePt t="84742" x="2876550" y="3676650"/>
          <p14:tracePt t="84761" x="2882900" y="3676650"/>
          <p14:tracePt t="84768" x="2889250" y="3676650"/>
          <p14:tracePt t="84785" x="2908300" y="3676650"/>
          <p14:tracePt t="84802" x="2940050" y="3676650"/>
          <p14:tracePt t="84818" x="2978150" y="3676650"/>
          <p14:tracePt t="84835" x="3003550" y="3676650"/>
          <p14:tracePt t="84851" x="3048000" y="3676650"/>
          <p14:tracePt t="84869" x="3117850" y="3676650"/>
          <p14:tracePt t="84885" x="3149600" y="3670300"/>
          <p14:tracePt t="84902" x="3168650" y="3663950"/>
          <p14:tracePt t="85241" x="3168650" y="3657600"/>
          <p14:tracePt t="85246" x="3162300" y="3651250"/>
          <p14:tracePt t="85255" x="3155950" y="3644900"/>
          <p14:tracePt t="85265" x="3143250" y="3644900"/>
          <p14:tracePt t="85282" x="3111500" y="3625850"/>
          <p14:tracePt t="85299" x="3086100" y="3613150"/>
          <p14:tracePt t="85315" x="3067050" y="3606800"/>
          <p14:tracePt t="85332" x="3060700" y="3606800"/>
          <p14:tracePt t="85569" x="3048000" y="3606800"/>
          <p14:tracePt t="85601" x="3041650" y="3606800"/>
          <p14:tracePt t="85618" x="3035300" y="3606800"/>
          <p14:tracePt t="85634" x="3028950" y="3606800"/>
          <p14:tracePt t="85641" x="3022600" y="3606800"/>
          <p14:tracePt t="85649" x="3016250" y="3606800"/>
          <p14:tracePt t="85660" x="3016250" y="3600450"/>
          <p14:tracePt t="85677" x="2997200" y="3594100"/>
          <p14:tracePt t="85694" x="2978150" y="3587750"/>
          <p14:tracePt t="85710" x="2965450" y="3587750"/>
          <p14:tracePt t="85727" x="2946400" y="3575050"/>
          <p14:tracePt t="85744" x="2940050" y="3568700"/>
          <p14:tracePt t="85777" x="2921000" y="3562350"/>
          <p14:tracePt t="86193" x="2927350" y="3562350"/>
          <p14:tracePt t="86210" x="2933700" y="3562350"/>
          <p14:tracePt t="86214" x="2940050" y="3562350"/>
          <p14:tracePt t="86224" x="2952750" y="3562350"/>
          <p14:tracePt t="86234" x="2965450" y="3562350"/>
          <p14:tracePt t="86251" x="3022600" y="3562350"/>
          <p14:tracePt t="86268" x="3098800" y="3562350"/>
          <p14:tracePt t="86284" x="3187700" y="3562350"/>
          <p14:tracePt t="86303" x="3276600" y="3562350"/>
          <p14:tracePt t="86318" x="3289300" y="3562350"/>
          <p14:tracePt t="86334" x="3314700" y="3562350"/>
          <p14:tracePt t="86474" x="3308350" y="3562350"/>
          <p14:tracePt t="86479" x="3302000" y="3562350"/>
          <p14:tracePt t="86498" x="3295650" y="3549650"/>
          <p14:tracePt t="86522" x="3282950" y="3549650"/>
          <p14:tracePt t="86530" x="3276600" y="3549650"/>
          <p14:tracePt t="86538" x="3276600" y="3543300"/>
          <p14:tracePt t="86554" x="3270250" y="3543300"/>
          <p14:tracePt t="86568" x="3251200" y="3543300"/>
          <p14:tracePt t="86585" x="3238500" y="3543300"/>
          <p14:tracePt t="86601" x="3225800" y="3543300"/>
          <p14:tracePt t="86618" x="3213100" y="3543300"/>
          <p14:tracePt t="86635" x="3206750" y="3543300"/>
          <p14:tracePt t="86919" x="3232150" y="3543300"/>
          <p14:tracePt t="86928" x="3263900" y="3543300"/>
          <p14:tracePt t="86935" x="3314700" y="3543300"/>
          <p14:tracePt t="86943" x="3378200" y="3543300"/>
          <p14:tracePt t="86960" x="3486150" y="3543300"/>
          <p14:tracePt t="86976" x="3562350" y="3543300"/>
          <p14:tracePt t="86993" x="3587750" y="3543300"/>
          <p14:tracePt t="87010" x="3594100" y="3543300"/>
          <p14:tracePt t="87335" x="3575050" y="3543300"/>
          <p14:tracePt t="87348" x="3562350" y="3543300"/>
          <p14:tracePt t="87354" x="3543300" y="3536950"/>
          <p14:tracePt t="87364" x="3530600" y="3536950"/>
          <p14:tracePt t="87376" x="3441700" y="3536950"/>
          <p14:tracePt t="87393" x="3333750" y="3511550"/>
          <p14:tracePt t="87399" x="3270250" y="3505200"/>
          <p14:tracePt t="87409" x="3206750" y="3505200"/>
          <p14:tracePt t="87426" x="3105150" y="3498850"/>
          <p14:tracePt t="87442" x="3048000" y="3498850"/>
          <p14:tracePt t="87459" x="3022600" y="3498850"/>
          <p14:tracePt t="87476" x="3009900" y="3498850"/>
          <p14:tracePt t="87568" x="3003550" y="3492500"/>
          <p14:tracePt t="87912" x="3003550" y="3486150"/>
          <p14:tracePt t="87920" x="3003550" y="3479800"/>
          <p14:tracePt t="87928" x="2997200" y="3479800"/>
          <p14:tracePt t="87936" x="2990850" y="3467100"/>
          <p14:tracePt t="87952" x="2978150" y="3460750"/>
          <p14:tracePt t="87969" x="2959100" y="3448050"/>
          <p14:tracePt t="87986" x="2946400" y="3435350"/>
          <p14:tracePt t="88003" x="2927350" y="3403600"/>
          <p14:tracePt t="88019" x="2921000" y="3378200"/>
          <p14:tracePt t="88036" x="2914650" y="3346450"/>
          <p14:tracePt t="88052" x="2914650" y="3321050"/>
          <p14:tracePt t="88069" x="2908300" y="3282950"/>
          <p14:tracePt t="88086" x="2901950" y="3251200"/>
          <p14:tracePt t="88119" x="2901950" y="3238500"/>
          <p14:tracePt t="88160" x="2901950" y="3232150"/>
          <p14:tracePt t="88200" x="2901950" y="3225800"/>
          <p14:tracePt t="88208" x="2901950" y="3219450"/>
          <p14:tracePt t="88251" x="2901950" y="3200400"/>
          <p14:tracePt t="88259" x="2901950" y="3194050"/>
          <p14:tracePt t="88270" x="2901950" y="3175000"/>
          <p14:tracePt t="88286" x="2901950" y="3130550"/>
          <p14:tracePt t="88302" x="2895600" y="3079750"/>
          <p14:tracePt t="88319" x="2889250" y="3073400"/>
          <p14:tracePt t="88336" x="2889250" y="3067050"/>
          <p14:tracePt t="88353" x="2882900" y="3060700"/>
          <p14:tracePt t="88491" x="2876550" y="3073400"/>
          <p14:tracePt t="88504" x="2870200" y="3079750"/>
          <p14:tracePt t="88522" x="2863850" y="3086100"/>
          <p14:tracePt t="88539" x="2863850" y="3092450"/>
          <p14:tracePt t="88554" x="2857500" y="3098800"/>
          <p14:tracePt t="88563" x="2851150" y="3098800"/>
          <p14:tracePt t="88571" x="2844800" y="3105150"/>
          <p14:tracePt t="88586" x="2844800" y="3111500"/>
          <p14:tracePt t="88603" x="2832100" y="3111500"/>
          <p14:tracePt t="88619" x="2825750" y="3111500"/>
          <p14:tracePt t="88731" x="2832100" y="3111500"/>
          <p14:tracePt t="88736" x="2844800" y="3111500"/>
          <p14:tracePt t="88743" x="2857500" y="3111500"/>
          <p14:tracePt t="88756" x="2882900" y="3111500"/>
          <p14:tracePt t="88770" x="2914650" y="3105150"/>
          <p14:tracePt t="88787" x="2952750" y="3092450"/>
          <p14:tracePt t="88803" x="2984500" y="3079750"/>
          <p14:tracePt t="88820" x="3016250" y="3073400"/>
          <p14:tracePt t="88836" x="3048000" y="3073400"/>
          <p14:tracePt t="88853" x="3073400" y="3073400"/>
          <p14:tracePt t="88870" x="3086100" y="3073400"/>
          <p14:tracePt t="88886" x="3105150" y="3073400"/>
          <p14:tracePt t="89136" x="3130550" y="3073400"/>
          <p14:tracePt t="89144" x="3143250" y="3073400"/>
          <p14:tracePt t="89152" x="3162300" y="3073400"/>
          <p14:tracePt t="89160" x="3194050" y="3073400"/>
          <p14:tracePt t="89176" x="3238500" y="3073400"/>
          <p14:tracePt t="89193" x="3295650" y="3073400"/>
          <p14:tracePt t="89210" x="3346450" y="3073400"/>
          <p14:tracePt t="89227" x="3384550" y="3073400"/>
          <p14:tracePt t="89243" x="3397250" y="3073400"/>
          <p14:tracePt t="89556" x="3422650" y="3073400"/>
          <p14:tracePt t="89563" x="3448050" y="3073400"/>
          <p14:tracePt t="89571" x="3454400" y="3073400"/>
          <p14:tracePt t="89584" x="3486150" y="3079750"/>
          <p14:tracePt t="89599" x="3498850" y="3079750"/>
          <p14:tracePt t="89616" x="3505200" y="3079750"/>
          <p14:tracePt t="89658" x="3498850" y="3098800"/>
          <p14:tracePt t="89666" x="3479800" y="3098800"/>
          <p14:tracePt t="89683" x="3435350" y="3098800"/>
          <p14:tracePt t="89699" x="3378200" y="3105150"/>
          <p14:tracePt t="89716" x="3346450" y="3105150"/>
          <p14:tracePt t="89732" x="3346450" y="3111500"/>
          <p14:tracePt t="89952" x="3371850" y="3111500"/>
          <p14:tracePt t="89960" x="3422650" y="3111500"/>
          <p14:tracePt t="89968" x="3486150" y="3111500"/>
          <p14:tracePt t="89976" x="3543300" y="3111500"/>
          <p14:tracePt t="89993" x="3702050" y="3111500"/>
          <p14:tracePt t="90010" x="3816350" y="3111500"/>
          <p14:tracePt t="90026" x="3873500" y="3111500"/>
          <p14:tracePt t="90043" x="3898900" y="3111500"/>
          <p14:tracePt t="90060" x="3911600" y="3111500"/>
          <p14:tracePt t="90076" x="3937000" y="3117850"/>
          <p14:tracePt t="90093" x="3956050" y="3130550"/>
          <p14:tracePt t="90110" x="3975100" y="3136900"/>
          <p14:tracePt t="90127" x="4000500" y="3136900"/>
          <p14:tracePt t="90143" x="4038600" y="3155950"/>
          <p14:tracePt t="90160" x="4064000" y="3162300"/>
          <p14:tracePt t="90176" x="4102100" y="3187700"/>
          <p14:tracePt t="90193" x="4184650" y="3219450"/>
          <p14:tracePt t="90210" x="4273550" y="3251200"/>
          <p14:tracePt t="90226" x="4368800" y="3295650"/>
          <p14:tracePt t="90243" x="4457700" y="3314700"/>
          <p14:tracePt t="90260" x="4514850" y="3333750"/>
          <p14:tracePt t="90277" x="4552950" y="3346450"/>
          <p14:tracePt t="90315" x="4559300" y="3346450"/>
          <p14:tracePt t="90385" x="4565650" y="3352800"/>
          <p14:tracePt t="90417" x="4565650" y="3359150"/>
          <p14:tracePt t="90458" x="4559300" y="3365500"/>
          <p14:tracePt t="90571" x="4565650" y="3371850"/>
          <p14:tracePt t="90579" x="4572000" y="3378200"/>
          <p14:tracePt t="90587" x="4584700" y="3378200"/>
          <p14:tracePt t="90593" x="4610100" y="3378200"/>
          <p14:tracePt t="90610" x="4654550" y="3378200"/>
          <p14:tracePt t="90627" x="4711700" y="3378200"/>
          <p14:tracePt t="90644" x="4762500" y="3378200"/>
          <p14:tracePt t="90660" x="4775200" y="3378200"/>
          <p14:tracePt t="90677" x="4794250" y="3378200"/>
          <p14:tracePt t="90694" x="4813300" y="3378200"/>
          <p14:tracePt t="90710" x="4832350" y="3378200"/>
          <p14:tracePt t="90727" x="4838700" y="3378200"/>
          <p14:tracePt t="90744" x="4845050" y="3378200"/>
          <p14:tracePt t="90828" x="4857750" y="3378200"/>
          <p14:tracePt t="90835" x="4870450" y="3378200"/>
          <p14:tracePt t="90843" x="4883150" y="3378200"/>
          <p14:tracePt t="90860" x="4933950" y="3378200"/>
          <p14:tracePt t="90877" x="5041900" y="3378200"/>
          <p14:tracePt t="90894" x="5187950" y="3378200"/>
          <p14:tracePt t="90911" x="5359400" y="3378200"/>
          <p14:tracePt t="90917" x="5422900" y="3378200"/>
          <p14:tracePt t="90927" x="5486400" y="3378200"/>
          <p14:tracePt t="90944" x="5594350" y="3365500"/>
          <p14:tracePt t="90961" x="5600700" y="3365500"/>
          <p14:tracePt t="91045" x="5613400" y="3365500"/>
          <p14:tracePt t="91075" x="5619750" y="3365500"/>
          <p14:tracePt t="91083" x="5626100" y="3365500"/>
          <p14:tracePt t="91094" x="5632450" y="3365500"/>
          <p14:tracePt t="91111" x="5651500" y="3365500"/>
          <p14:tracePt t="91128" x="5702300" y="3378200"/>
          <p14:tracePt t="91144" x="5918200" y="3384550"/>
          <p14:tracePt t="91160" x="6172200" y="3371850"/>
          <p14:tracePt t="91177" x="6419850" y="3282950"/>
          <p14:tracePt t="91194" x="6616700" y="3181350"/>
          <p14:tracePt t="91210" x="6699250" y="3117850"/>
          <p14:tracePt t="91227" x="6731000" y="3086100"/>
          <p14:tracePt t="91244" x="6731000" y="3060700"/>
          <p14:tracePt t="91261" x="6731000" y="3054350"/>
          <p14:tracePt t="91300" x="6731000" y="3048000"/>
          <p14:tracePt t="91348" x="6724650" y="3048000"/>
          <p14:tracePt t="91355" x="6718300" y="3048000"/>
          <p14:tracePt t="91372" x="6705600" y="3048000"/>
          <p14:tracePt t="91378" x="6692900" y="3054350"/>
          <p14:tracePt t="91394" x="6635750" y="3067050"/>
          <p14:tracePt t="91411" x="6565900" y="3086100"/>
          <p14:tracePt t="91428" x="6445250" y="3111500"/>
          <p14:tracePt t="91445" x="6273800" y="3155950"/>
          <p14:tracePt t="91454" x="6178550" y="3175000"/>
          <p14:tracePt t="91461" x="6076950" y="3194050"/>
          <p14:tracePt t="91478" x="5930900" y="3206750"/>
          <p14:tracePt t="91494" x="5854700" y="3213100"/>
          <p14:tracePt t="91511" x="5803900" y="3213100"/>
          <p14:tracePt t="91530" x="5784850" y="3213100"/>
          <p14:tracePt t="91700" x="5791200" y="3219450"/>
          <p14:tracePt t="91714" x="5797550" y="3232150"/>
          <p14:tracePt t="91730" x="5803900" y="3238500"/>
          <p14:tracePt t="91746" x="5810250" y="3244850"/>
          <p14:tracePt t="91769" x="5816600" y="3257550"/>
          <p14:tracePt t="92148" x="5842000" y="3276600"/>
          <p14:tracePt t="92156" x="5873750" y="3289300"/>
          <p14:tracePt t="92163" x="5956300" y="3321050"/>
          <p14:tracePt t="92173" x="6038850" y="3352800"/>
          <p14:tracePt t="92189" x="6350000" y="3422650"/>
          <p14:tracePt t="92206" x="6781800" y="3486150"/>
          <p14:tracePt t="92223" x="7258050" y="3549650"/>
          <p14:tracePt t="92240" x="7753350" y="3600450"/>
          <p14:tracePt t="92256" x="8191500" y="3657600"/>
          <p14:tracePt t="92273" x="8362950" y="3657600"/>
          <p14:tracePt t="92289" x="8445500" y="3657600"/>
          <p14:tracePt t="92306" x="8464550" y="3657600"/>
          <p14:tracePt t="92323" x="8470900" y="3657600"/>
          <p14:tracePt t="92501" x="8483600" y="3657600"/>
          <p14:tracePt t="92525" x="8483600" y="3651250"/>
          <p14:tracePt t="92546" x="8483600" y="3644900"/>
          <p14:tracePt t="92566" x="8477250" y="3644900"/>
          <p14:tracePt t="92572" x="8470900" y="3644900"/>
          <p14:tracePt t="92580" x="8458200" y="3644900"/>
          <p14:tracePt t="92590" x="8451850" y="3644900"/>
          <p14:tracePt t="92606" x="8426450" y="3644900"/>
          <p14:tracePt t="92623" x="8394700" y="3644900"/>
          <p14:tracePt t="92640" x="8369300" y="3644900"/>
          <p14:tracePt t="92656" x="8324850" y="3644900"/>
          <p14:tracePt t="92673" x="8299450" y="3644900"/>
          <p14:tracePt t="92690" x="8255000" y="3644900"/>
          <p14:tracePt t="92707" x="8223250" y="3644900"/>
          <p14:tracePt t="92723" x="8197850" y="3644900"/>
          <p14:tracePt t="92740" x="8178800" y="3644900"/>
          <p14:tracePt t="93053" x="8172450" y="3644900"/>
          <p14:tracePt t="93061" x="8140700" y="3632200"/>
          <p14:tracePt t="93069" x="8128000" y="3632200"/>
          <p14:tracePt t="93078" x="8089900" y="3632200"/>
          <p14:tracePt t="93094" x="7962900" y="3632200"/>
          <p14:tracePt t="93111" x="7759700" y="3632200"/>
          <p14:tracePt t="93131" x="7499350" y="3632200"/>
          <p14:tracePt t="93146" x="6724650" y="3632200"/>
          <p14:tracePt t="93161" x="5918200" y="3581400"/>
          <p14:tracePt t="93178" x="5016500" y="3454400"/>
          <p14:tracePt t="93195" x="4210050" y="3397250"/>
          <p14:tracePt t="93211" x="3733800" y="3397250"/>
          <p14:tracePt t="93228" x="3498850" y="3397250"/>
          <p14:tracePt t="93244" x="3371850" y="3397250"/>
          <p14:tracePt t="93261" x="3327400" y="3397250"/>
          <p14:tracePt t="93278" x="3314700" y="3397250"/>
          <p14:tracePt t="93331" x="3308350" y="3397250"/>
          <p14:tracePt t="93386" x="3295650" y="3397250"/>
          <p14:tracePt t="93394" x="3289300" y="3397250"/>
          <p14:tracePt t="93410" x="3282950" y="3397250"/>
          <p14:tracePt t="93418" x="3270250" y="3397250"/>
          <p14:tracePt t="93428" x="3257550" y="3397250"/>
          <p14:tracePt t="93445" x="3238500" y="3467100"/>
          <p14:tracePt t="93461" x="3225800" y="3536950"/>
          <p14:tracePt t="93470" x="3225800" y="3568700"/>
          <p14:tracePt t="93478" x="3225800" y="3587750"/>
          <p14:tracePt t="93495" x="3238500" y="3625850"/>
          <p14:tracePt t="93512" x="3270250" y="3644900"/>
          <p14:tracePt t="93531" x="3378200" y="3657600"/>
          <p14:tracePt t="93546" x="3429000" y="3657600"/>
          <p14:tracePt t="93562" x="3454400" y="3657600"/>
          <p14:tracePt t="93578" x="3460750" y="3657600"/>
          <p14:tracePt t="93612" x="3460750" y="3663950"/>
          <p14:tracePt t="93628" x="3441700" y="3663950"/>
          <p14:tracePt t="93645" x="3384550" y="3663950"/>
          <p14:tracePt t="93662" x="3308350" y="3663950"/>
          <p14:tracePt t="93678" x="3219450" y="3638550"/>
          <p14:tracePt t="93695" x="3098800" y="3632200"/>
          <p14:tracePt t="93712" x="2940050" y="3606800"/>
          <p14:tracePt t="93730" x="2749550" y="3581400"/>
          <p14:tracePt t="93745" x="2565400" y="3556000"/>
          <p14:tracePt t="93762" x="2381250" y="3524250"/>
          <p14:tracePt t="93778" x="2330450" y="3511550"/>
          <p14:tracePt t="93795" x="2298700" y="3511550"/>
          <p14:tracePt t="93812" x="2279650" y="3492500"/>
          <p14:tracePt t="93828" x="2247900" y="3460750"/>
          <p14:tracePt t="93845" x="2222500" y="3422650"/>
          <p14:tracePt t="93861" x="2184400" y="3352800"/>
          <p14:tracePt t="93878" x="2165350" y="3289300"/>
          <p14:tracePt t="93895" x="2146300" y="3213100"/>
          <p14:tracePt t="93912" x="2133600" y="3130550"/>
          <p14:tracePt t="93929" x="2108200" y="3022600"/>
          <p14:tracePt t="93946" x="2101850" y="2889250"/>
          <p14:tracePt t="93962" x="2095500" y="2838450"/>
          <p14:tracePt t="93979" x="2095500" y="2800350"/>
          <p14:tracePt t="93988" x="2095500" y="2781300"/>
          <p14:tracePt t="93995" x="2095500" y="2774950"/>
          <p14:tracePt t="94012" x="2095500" y="2743200"/>
          <p14:tracePt t="94028" x="2120900" y="2717800"/>
          <p14:tracePt t="94045" x="2184400" y="2673350"/>
          <p14:tracePt t="94062" x="2266950" y="2635250"/>
          <p14:tracePt t="94079" x="2381250" y="2578100"/>
          <p14:tracePt t="94095" x="2520950" y="2508250"/>
          <p14:tracePt t="94113" x="2641600" y="2444750"/>
          <p14:tracePt t="94129" x="2749550" y="2406650"/>
          <p14:tracePt t="94146" x="2838450" y="2368550"/>
          <p14:tracePt t="94162" x="2876550" y="2349500"/>
          <p14:tracePt t="94178" x="2927350" y="2349500"/>
          <p14:tracePt t="94195" x="2971800" y="2349500"/>
          <p14:tracePt t="94212" x="3041650" y="2349500"/>
          <p14:tracePt t="94228" x="3124200" y="2355850"/>
          <p14:tracePt t="94245" x="3225800" y="2368550"/>
          <p14:tracePt t="94262" x="3333750" y="2374900"/>
          <p14:tracePt t="94278" x="3454400" y="2400300"/>
          <p14:tracePt t="94295" x="3562350" y="2413000"/>
          <p14:tracePt t="94312" x="3657600" y="2457450"/>
          <p14:tracePt t="94329" x="3727450" y="2476500"/>
          <p14:tracePt t="94345" x="3784600" y="2501900"/>
          <p14:tracePt t="94362" x="3841750" y="2533650"/>
          <p14:tracePt t="94379" x="3867150" y="2546350"/>
          <p14:tracePt t="94395" x="3898900" y="2578100"/>
          <p14:tracePt t="94412" x="3911600" y="2616200"/>
          <p14:tracePt t="94429" x="3943350" y="2660650"/>
          <p14:tracePt t="94445" x="3968750" y="2711450"/>
          <p14:tracePt t="94462" x="4000500" y="2762250"/>
          <p14:tracePt t="94479" x="4006850" y="2787650"/>
          <p14:tracePt t="94496" x="4025900" y="2832100"/>
          <p14:tracePt t="94502" x="4032250" y="2851150"/>
          <p14:tracePt t="94512" x="4038600" y="2876550"/>
          <p14:tracePt t="94530" x="4051300" y="2927350"/>
          <p14:tracePt t="94546" x="4057650" y="2952750"/>
          <p14:tracePt t="94562" x="4057650" y="2971800"/>
          <p14:tracePt t="94579" x="4057650" y="2990850"/>
          <p14:tracePt t="94596" x="4051300" y="3028950"/>
          <p14:tracePt t="94613" x="4038600" y="3060700"/>
          <p14:tracePt t="94629" x="4006850" y="3105150"/>
          <p14:tracePt t="94646" x="3981450" y="3175000"/>
          <p14:tracePt t="94662" x="3956050" y="3232150"/>
          <p14:tracePt t="94679" x="3924300" y="3276600"/>
          <p14:tracePt t="94696" x="3898900" y="3321050"/>
          <p14:tracePt t="94713" x="3867150" y="3352800"/>
          <p14:tracePt t="94730" x="3841750" y="3384550"/>
          <p14:tracePt t="94746" x="3797300" y="3429000"/>
          <p14:tracePt t="94763" x="3752850" y="3454400"/>
          <p14:tracePt t="94779" x="3702050" y="3479800"/>
          <p14:tracePt t="94796" x="3683000" y="3486150"/>
          <p14:tracePt t="94860" x="3695700" y="3486150"/>
          <p14:tracePt t="94868" x="3746500" y="3486150"/>
          <p14:tracePt t="94874" x="3841750" y="3498850"/>
          <p14:tracePt t="94885" x="4006850" y="3530600"/>
          <p14:tracePt t="94896" x="4254500" y="3556000"/>
          <p14:tracePt t="94913" x="5003800" y="3625850"/>
          <p14:tracePt t="94931" x="6140450" y="3625850"/>
          <p14:tracePt t="94946" x="6915150" y="3625850"/>
          <p14:tracePt t="94963" x="7429500" y="3625850"/>
          <p14:tracePt t="94979" x="7734300" y="3625850"/>
          <p14:tracePt t="94996" x="7924800" y="3625850"/>
          <p14:tracePt t="95013" x="8032750" y="3625850"/>
          <p14:tracePt t="95030" x="8089900" y="3625850"/>
          <p14:tracePt t="95046" x="8115300" y="3625850"/>
          <p14:tracePt t="95063" x="8140700" y="3625850"/>
          <p14:tracePt t="95080" x="8166100" y="3625850"/>
          <p14:tracePt t="95096" x="8172450" y="3625850"/>
          <p14:tracePt t="95113" x="8185150" y="3625850"/>
          <p14:tracePt t="95129" x="8191500" y="3625850"/>
          <p14:tracePt t="95171" x="8197850" y="3625850"/>
          <p14:tracePt t="95179" x="8204200" y="3638550"/>
          <p14:tracePt t="95186" x="8223250" y="3638550"/>
          <p14:tracePt t="95197" x="8248650" y="3638550"/>
          <p14:tracePt t="95213" x="8274050" y="3644900"/>
          <p14:tracePt t="95229" x="8299450" y="3651250"/>
          <p14:tracePt t="95246" x="8324850" y="3651250"/>
          <p14:tracePt t="95263" x="8331200" y="3651250"/>
          <p14:tracePt t="95280" x="8337550" y="3651250"/>
          <p14:tracePt t="95517" x="8343900" y="3651250"/>
          <p14:tracePt t="95638" x="8343900" y="3657600"/>
          <p14:tracePt t="95670" x="8343900" y="3663950"/>
          <p14:tracePt t="95758" x="8337550" y="3663950"/>
          <p14:tracePt t="95790" x="8331200" y="3670300"/>
          <p14:tracePt t="95814" x="8324850" y="3670300"/>
          <p14:tracePt t="95821" x="8305800" y="3670300"/>
          <p14:tracePt t="95829" x="8299450" y="3670300"/>
          <p14:tracePt t="95846" x="8280400" y="3670300"/>
          <p14:tracePt t="95863" x="8229600" y="3670300"/>
          <p14:tracePt t="95879" x="8172450" y="3670300"/>
          <p14:tracePt t="95896" x="8089900" y="3670300"/>
          <p14:tracePt t="95913" x="7975600" y="3657600"/>
          <p14:tracePt t="95930" x="7804150" y="3638550"/>
          <p14:tracePt t="95946" x="7702550" y="3613150"/>
          <p14:tracePt t="95963" x="7632700" y="3606800"/>
          <p14:tracePt t="95980" x="7594600" y="3587750"/>
          <p14:tracePt t="95997" x="7569200" y="3581400"/>
          <p14:tracePt t="96013" x="7543800" y="3581400"/>
          <p14:tracePt t="96021" x="7537450" y="3581400"/>
          <p14:tracePt t="96030" x="7518400" y="3575050"/>
          <p14:tracePt t="96046" x="7499350" y="3562350"/>
          <p14:tracePt t="96063" x="7480300" y="3556000"/>
          <p14:tracePt t="96080" x="7461250" y="3549650"/>
          <p14:tracePt t="96096" x="7429500" y="3536950"/>
          <p14:tracePt t="96113" x="7416800" y="3524250"/>
          <p14:tracePt t="96130" x="7378700" y="3511550"/>
          <p14:tracePt t="96147" x="7353300" y="3498850"/>
          <p14:tracePt t="96163" x="7327900" y="3479800"/>
          <p14:tracePt t="96180" x="7321550" y="3479800"/>
          <p14:tracePt t="96197" x="7321550" y="3473450"/>
          <p14:tracePt t="96230" x="7308850" y="3460750"/>
          <p14:tracePt t="96246" x="7308850" y="3448050"/>
          <p14:tracePt t="96263" x="7308850" y="3429000"/>
          <p14:tracePt t="96280" x="7308850" y="3403600"/>
          <p14:tracePt t="96297" x="7308850" y="3365500"/>
          <p14:tracePt t="96313" x="7334250" y="3327400"/>
          <p14:tracePt t="96330" x="7378700" y="3251200"/>
          <p14:tracePt t="96347" x="7410450" y="3206750"/>
          <p14:tracePt t="96363" x="7454900" y="3143250"/>
          <p14:tracePt t="96380" x="7512050" y="3086100"/>
          <p14:tracePt t="96397" x="7562850" y="3028950"/>
          <p14:tracePt t="96413" x="7626350" y="2965450"/>
          <p14:tracePt t="96430" x="7696200" y="2914650"/>
          <p14:tracePt t="96447" x="7759700" y="2851150"/>
          <p14:tracePt t="96464" x="7804150" y="2819400"/>
          <p14:tracePt t="96480" x="7861300" y="2794000"/>
          <p14:tracePt t="96497" x="7931150" y="2768600"/>
          <p14:tracePt t="96514" x="7988300" y="2749550"/>
          <p14:tracePt t="96523" x="8058150" y="2724150"/>
          <p14:tracePt t="96532" x="8102600" y="2717800"/>
          <p14:tracePt t="96547" x="8178800" y="2711450"/>
          <p14:tracePt t="96564" x="8235950" y="2705100"/>
          <p14:tracePt t="96580" x="8318500" y="2686050"/>
          <p14:tracePt t="96597" x="8369300" y="2686050"/>
          <p14:tracePt t="96614" x="8439150" y="2686050"/>
          <p14:tracePt t="96630" x="8528050" y="2686050"/>
          <p14:tracePt t="96647" x="8623300" y="2686050"/>
          <p14:tracePt t="96664" x="8712200" y="2692400"/>
          <p14:tracePt t="96680" x="8769350" y="2705100"/>
          <p14:tracePt t="96697" x="8839200" y="2724150"/>
          <p14:tracePt t="96714" x="8915400" y="2762250"/>
          <p14:tracePt t="96730" x="8985250" y="2794000"/>
          <p14:tracePt t="96747" x="9017000" y="2806700"/>
          <p14:tracePt t="96764" x="9042400" y="2825750"/>
          <p14:tracePt t="96780" x="9055100" y="2825750"/>
          <p14:tracePt t="96797" x="9061450" y="2832100"/>
          <p14:tracePt t="96814" x="9099550" y="2863850"/>
          <p14:tracePt t="96830" x="9169400" y="2914650"/>
          <p14:tracePt t="96847" x="9239250" y="2933700"/>
          <p14:tracePt t="96863" x="9334500" y="2965450"/>
          <p14:tracePt t="96880" x="9423400" y="2997200"/>
          <p14:tracePt t="96897" x="9474200" y="3003550"/>
          <p14:tracePt t="96914" x="9505950" y="3016250"/>
          <p14:tracePt t="96931" x="9518650" y="3022600"/>
          <p14:tracePt t="96947" x="9531350" y="3035300"/>
          <p14:tracePt t="96964" x="9556750" y="3048000"/>
          <p14:tracePt t="96981" x="9563100" y="3054350"/>
          <p14:tracePt t="96997" x="9575800" y="3060700"/>
          <p14:tracePt t="97014" x="9588500" y="3073400"/>
          <p14:tracePt t="97022" x="9594850" y="3079750"/>
          <p14:tracePt t="97031" x="9613900" y="3092450"/>
          <p14:tracePt t="97047" x="9620250" y="3105150"/>
          <p14:tracePt t="97064" x="9645650" y="3130550"/>
          <p14:tracePt t="97081" x="9652000" y="3143250"/>
          <p14:tracePt t="97097" x="9658350" y="3149600"/>
          <p14:tracePt t="97115" x="9664700" y="3168650"/>
          <p14:tracePt t="97130" x="9664700" y="3181350"/>
          <p14:tracePt t="97147" x="9664700" y="3194050"/>
          <p14:tracePt t="97164" x="9664700" y="3206750"/>
          <p14:tracePt t="97181" x="9664700" y="3232150"/>
          <p14:tracePt t="97197" x="9664700" y="3251200"/>
          <p14:tracePt t="97214" x="9652000" y="3270250"/>
          <p14:tracePt t="97231" x="9652000" y="3289300"/>
          <p14:tracePt t="97248" x="9626600" y="3314700"/>
          <p14:tracePt t="97264" x="9607550" y="3333750"/>
          <p14:tracePt t="97281" x="9588500" y="3352800"/>
          <p14:tracePt t="97299" x="9531350" y="3384550"/>
          <p14:tracePt t="97314" x="9417050" y="3429000"/>
          <p14:tracePt t="97331" x="9277350" y="3460750"/>
          <p14:tracePt t="97348" x="9112250" y="3479800"/>
          <p14:tracePt t="97364" x="8985250" y="3486150"/>
          <p14:tracePt t="97381" x="8832850" y="3511550"/>
          <p14:tracePt t="97397" x="8705850" y="3511550"/>
          <p14:tracePt t="97414" x="8578850" y="3511550"/>
          <p14:tracePt t="97431" x="8477250" y="3511550"/>
          <p14:tracePt t="97447" x="8369300" y="3511550"/>
          <p14:tracePt t="97464" x="8274050" y="3511550"/>
          <p14:tracePt t="97481" x="8134350" y="3511550"/>
          <p14:tracePt t="97498" x="8007350" y="3511550"/>
          <p14:tracePt t="97514" x="7861300" y="3505200"/>
          <p14:tracePt t="97531" x="7816850" y="3505200"/>
          <p14:tracePt t="97548" x="7772400" y="3505200"/>
          <p14:tracePt t="97564" x="7759700" y="3505200"/>
          <p14:tracePt t="97711" x="7747000" y="3505200"/>
          <p14:tracePt t="97718" x="7740650" y="3505200"/>
          <p14:tracePt t="97742" x="7734300" y="3505200"/>
          <p14:tracePt t="97748" x="7715250" y="3505200"/>
          <p14:tracePt t="97765" x="7677150" y="3505200"/>
          <p14:tracePt t="97781" x="7620000" y="3511550"/>
          <p14:tracePt t="97798" x="7524750" y="3511550"/>
          <p14:tracePt t="97815" x="7385050" y="3511550"/>
          <p14:tracePt t="97831" x="7219950" y="3511550"/>
          <p14:tracePt t="97848" x="6927850" y="3486150"/>
          <p14:tracePt t="97865" x="6413500" y="3435350"/>
          <p14:tracePt t="97881" x="5651500" y="3409950"/>
          <p14:tracePt t="97898" x="4794250" y="3409950"/>
          <p14:tracePt t="97915" x="3784600" y="3409950"/>
          <p14:tracePt t="97931" x="3397250" y="3409950"/>
          <p14:tracePt t="97948" x="3168650" y="3409950"/>
          <p14:tracePt t="97965" x="3035300" y="3422650"/>
          <p14:tracePt t="97982" x="3022600" y="3429000"/>
          <p14:tracePt t="97998" x="3016250" y="3435350"/>
          <p14:tracePt t="98031" x="3009900" y="3441700"/>
          <p14:tracePt t="98048" x="3009900" y="3454400"/>
          <p14:tracePt t="98065" x="3016250" y="3460750"/>
          <p14:tracePt t="98081" x="3022600" y="3467100"/>
          <p14:tracePt t="98108" x="3022600" y="3473450"/>
          <p14:tracePt t="98127" x="3028950" y="3479800"/>
          <p14:tracePt t="98198" x="3028950" y="3486150"/>
          <p14:tracePt t="98206" x="3041650" y="3498850"/>
          <p14:tracePt t="98215" x="3048000" y="3517900"/>
          <p14:tracePt t="98232" x="3073400" y="3556000"/>
          <p14:tracePt t="98248" x="3117850" y="3581400"/>
          <p14:tracePt t="98265" x="3168650" y="3606800"/>
          <p14:tracePt t="98282" x="3238500" y="3625850"/>
          <p14:tracePt t="98300" x="3270250" y="3632200"/>
          <p14:tracePt t="98367" x="3238500" y="3632200"/>
          <p14:tracePt t="98375" x="3194050" y="3632200"/>
          <p14:tracePt t="98382" x="3149600" y="3619500"/>
          <p14:tracePt t="98398" x="3022600" y="3600450"/>
          <p14:tracePt t="98415" x="2876550" y="3568700"/>
          <p14:tracePt t="98432" x="2743200" y="3530600"/>
          <p14:tracePt t="98449" x="2622550" y="3492500"/>
          <p14:tracePt t="98465" x="2520950" y="3441700"/>
          <p14:tracePt t="98482" x="2432050" y="3365500"/>
          <p14:tracePt t="98499" x="2387600" y="3302000"/>
          <p14:tracePt t="98504" x="2381250" y="3270250"/>
          <p14:tracePt t="98515" x="2381250" y="3244850"/>
          <p14:tracePt t="98532" x="2381250" y="3130550"/>
          <p14:tracePt t="98548" x="2393950" y="3028950"/>
          <p14:tracePt t="98565" x="2413000" y="2952750"/>
          <p14:tracePt t="98582" x="2470150" y="2838450"/>
          <p14:tracePt t="98599" x="2520950" y="2749550"/>
          <p14:tracePt t="98615" x="2590800" y="2654300"/>
          <p14:tracePt t="98632" x="2679700" y="2584450"/>
          <p14:tracePt t="98649" x="2832100" y="2527300"/>
          <p14:tracePt t="98665" x="3022600" y="2489200"/>
          <p14:tracePt t="98682" x="3238500" y="2463800"/>
          <p14:tracePt t="98699" x="3460750" y="2463800"/>
          <p14:tracePt t="98715" x="3752850" y="2463800"/>
          <p14:tracePt t="98732" x="3943350" y="2463800"/>
          <p14:tracePt t="98748" x="4114800" y="2463800"/>
          <p14:tracePt t="98765" x="4222750" y="2495550"/>
          <p14:tracePt t="98782" x="4260850" y="2514600"/>
          <p14:tracePt t="98799" x="4279900" y="2527300"/>
          <p14:tracePt t="98816" x="4279900" y="2578100"/>
          <p14:tracePt t="98832" x="4279900" y="2641600"/>
          <p14:tracePt t="98849" x="4267200" y="2743200"/>
          <p14:tracePt t="98866" x="4248150" y="2870200"/>
          <p14:tracePt t="98882" x="4229100" y="3009900"/>
          <p14:tracePt t="98899" x="4191000" y="3143250"/>
          <p14:tracePt t="98915" x="4121150" y="3282950"/>
          <p14:tracePt t="98932" x="4095750" y="3327400"/>
          <p14:tracePt t="98949" x="4064000" y="3359150"/>
          <p14:tracePt t="98966" x="4057650" y="3365500"/>
          <p14:tracePt t="98982" x="4032250" y="3384550"/>
          <p14:tracePt t="99001" x="3994150" y="3384550"/>
          <p14:tracePt t="99022" x="3892550" y="3384550"/>
          <p14:tracePt t="99032" x="3860800" y="3384550"/>
          <p14:tracePt t="99049" x="3816350" y="3390900"/>
          <p14:tracePt t="99066" x="3784600" y="3403600"/>
          <p14:tracePt t="99083" x="3765550" y="3422650"/>
          <p14:tracePt t="99100" x="3752850" y="3435350"/>
          <p14:tracePt t="99116" x="3740150" y="3448050"/>
          <p14:tracePt t="99136" x="3733800" y="3454400"/>
          <p14:tracePt t="99149" x="3721100" y="3467100"/>
          <p14:tracePt t="99166" x="3714750" y="3479800"/>
          <p14:tracePt t="99183" x="3695700" y="3492500"/>
          <p14:tracePt t="99199" x="3676650" y="3511550"/>
          <p14:tracePt t="99216" x="3663950" y="3524250"/>
          <p14:tracePt t="99233" x="3651250" y="3530600"/>
          <p14:tracePt t="100104" x="3676650" y="3536950"/>
          <p14:tracePt t="100111" x="3721100" y="3536950"/>
          <p14:tracePt t="100118" x="3784600" y="3536950"/>
          <p14:tracePt t="100129" x="3867150" y="3556000"/>
          <p14:tracePt t="100145" x="4159250" y="3575050"/>
          <p14:tracePt t="100162" x="4584700" y="3613150"/>
          <p14:tracePt t="100178" x="5073650" y="3651250"/>
          <p14:tracePt t="100196" x="5740400" y="3651250"/>
          <p14:tracePt t="100212" x="6089650" y="3651250"/>
          <p14:tracePt t="100229" x="6337300" y="3651250"/>
          <p14:tracePt t="100245" x="6572250" y="3651250"/>
          <p14:tracePt t="100262" x="6807200" y="3651250"/>
          <p14:tracePt t="100279" x="7004050" y="3651250"/>
          <p14:tracePt t="100295" x="7200900" y="3651250"/>
          <p14:tracePt t="100312" x="7372350" y="3651250"/>
          <p14:tracePt t="100329" x="7518400" y="3651250"/>
          <p14:tracePt t="100346" x="7626350" y="3651250"/>
          <p14:tracePt t="100362" x="7727950" y="3657600"/>
          <p14:tracePt t="100379" x="7804150" y="3670300"/>
          <p14:tracePt t="100397" x="7937500" y="3689350"/>
          <p14:tracePt t="100412" x="7988300" y="3695700"/>
          <p14:tracePt t="100429" x="8197850" y="3721100"/>
          <p14:tracePt t="100446" x="8312150" y="3721100"/>
          <p14:tracePt t="100462" x="8388350" y="3721100"/>
          <p14:tracePt t="100479" x="8426450" y="3721100"/>
          <p14:tracePt t="100495" x="8439150" y="3721100"/>
          <p14:tracePt t="100513" x="8445500" y="3721100"/>
          <p14:tracePt t="100529" x="8451850" y="3721100"/>
          <p14:tracePt t="100546" x="8464550" y="3721100"/>
          <p14:tracePt t="100562" x="8483600" y="3721100"/>
          <p14:tracePt t="100579" x="8502650" y="3714750"/>
          <p14:tracePt t="100596" x="8509000" y="3714750"/>
          <p14:tracePt t="100612" x="8515350" y="3714750"/>
          <p14:tracePt t="100629" x="8521700" y="3702050"/>
          <p14:tracePt t="100663" x="8528050" y="3695700"/>
          <p14:tracePt t="100816" x="8534400" y="3695700"/>
          <p14:tracePt t="100854" x="8540750" y="3689350"/>
          <p14:tracePt t="100861" x="8547100" y="3689350"/>
          <p14:tracePt t="100869" x="8566150" y="3676650"/>
          <p14:tracePt t="100879" x="8585200" y="3670300"/>
          <p14:tracePt t="100896" x="8629650" y="3644900"/>
          <p14:tracePt t="100913" x="8699500" y="3619500"/>
          <p14:tracePt t="100930" x="8782050" y="3594100"/>
          <p14:tracePt t="100946" x="8870950" y="3575050"/>
          <p14:tracePt t="100963" x="8940800" y="3562350"/>
          <p14:tracePt t="100980" x="8978900" y="3562350"/>
          <p14:tracePt t="100996" x="9004300" y="3562350"/>
          <p14:tracePt t="101040" x="9023350" y="3562350"/>
          <p14:tracePt t="101056" x="9023350" y="3556000"/>
          <p14:tracePt t="101069" x="9029700" y="3556000"/>
          <p14:tracePt t="101081" x="9042400" y="3543300"/>
          <p14:tracePt t="101714" x="9023350" y="3549650"/>
          <p14:tracePt t="101717" x="8978900" y="3556000"/>
          <p14:tracePt t="101728" x="8940800" y="3556000"/>
          <p14:tracePt t="101737" x="8883650" y="3568700"/>
          <p14:tracePt t="101754" x="8750300" y="3587750"/>
          <p14:tracePt t="101771" x="8642350" y="3594100"/>
          <p14:tracePt t="101788" x="8572500" y="3613150"/>
          <p14:tracePt t="101806" x="8534400" y="3619500"/>
          <p14:tracePt t="101838" x="8521700" y="3619500"/>
          <p14:tracePt t="101864" x="8515350" y="3619500"/>
          <p14:tracePt t="101886" x="8509000" y="3619500"/>
          <p14:tracePt t="101894" x="8489950" y="3619500"/>
          <p14:tracePt t="101960" x="8483600" y="3619500"/>
          <p14:tracePt t="101968" x="8470900" y="3619500"/>
          <p14:tracePt t="101977" x="8458200" y="3619500"/>
          <p14:tracePt t="101989" x="8426450" y="3619500"/>
          <p14:tracePt t="102006" x="8286750" y="3619500"/>
          <p14:tracePt t="102021" x="8178800" y="3613150"/>
          <p14:tracePt t="102038" x="8058150" y="3594100"/>
          <p14:tracePt t="102055" x="7981950" y="3587750"/>
          <p14:tracePt t="102072" x="7899400" y="3568700"/>
          <p14:tracePt t="102088" x="7816850" y="3536950"/>
          <p14:tracePt t="102105" x="7778750" y="3530600"/>
          <p14:tracePt t="102122" x="7766050" y="3530600"/>
          <p14:tracePt t="102334" x="7772400" y="3530600"/>
          <p14:tracePt t="102343" x="7785100" y="3536950"/>
          <p14:tracePt t="102350" x="7804150" y="3543300"/>
          <p14:tracePt t="102362" x="7823200" y="3549650"/>
          <p14:tracePt t="102375" x="7950200" y="3549650"/>
          <p14:tracePt t="102391" x="8242300" y="3587750"/>
          <p14:tracePt t="102408" x="8839200" y="3657600"/>
          <p14:tracePt t="102425" x="9493250" y="3670300"/>
          <p14:tracePt t="102441" x="10052050" y="3670300"/>
          <p14:tracePt t="102458" x="10394950" y="3670300"/>
          <p14:tracePt t="102475" x="10585450" y="3670300"/>
          <p14:tracePt t="102492" x="10661650" y="3670300"/>
          <p14:tracePt t="102508" x="10687050" y="3670300"/>
          <p14:tracePt t="102583" x="10693400" y="3670300"/>
          <p14:tracePt t="102825" x="10687050" y="3670300"/>
          <p14:tracePt t="102839" x="10674350" y="3657600"/>
          <p14:tracePt t="102849" x="10668000" y="3657600"/>
          <p14:tracePt t="102858" x="10668000" y="3638550"/>
          <p14:tracePt t="102865" x="10668000" y="3632200"/>
          <p14:tracePt t="102882" x="10661650" y="3600450"/>
          <p14:tracePt t="102899" x="10661650" y="3556000"/>
          <p14:tracePt t="102916" x="10661650" y="3517900"/>
          <p14:tracePt t="102933" x="10661650" y="3492500"/>
          <p14:tracePt t="102950" x="10674350" y="3479800"/>
          <p14:tracePt t="102966" x="10687050" y="3467100"/>
          <p14:tracePt t="102983" x="10706100" y="3454400"/>
          <p14:tracePt t="102999" x="10718800" y="3448050"/>
          <p14:tracePt t="103016" x="10725150" y="3441700"/>
          <p14:tracePt t="103258" x="10718800" y="3441700"/>
          <p14:tracePt t="104393" x="10712450" y="3441700"/>
          <p14:tracePt t="104399" x="10693400" y="3441700"/>
          <p14:tracePt t="104407" x="10655300" y="3441700"/>
          <p14:tracePt t="104417" x="10610850" y="3441700"/>
          <p14:tracePt t="104434" x="10452100" y="3441700"/>
          <p14:tracePt t="104450" x="10223500" y="3441700"/>
          <p14:tracePt t="104467" x="9925050" y="3441700"/>
          <p14:tracePt t="104484" x="9531350" y="3441700"/>
          <p14:tracePt t="104501" x="9182100" y="3441700"/>
          <p14:tracePt t="104517" x="8839200" y="3441700"/>
          <p14:tracePt t="104536" x="8166100" y="3448050"/>
          <p14:tracePt t="104543" x="7854950" y="3460750"/>
          <p14:tracePt t="104550" x="7493000" y="3460750"/>
          <p14:tracePt t="104567" x="6832600" y="3517900"/>
          <p14:tracePt t="104584" x="6121400" y="3619500"/>
          <p14:tracePt t="104601" x="5537200" y="3702050"/>
          <p14:tracePt t="104617" x="5041900" y="3771900"/>
          <p14:tracePt t="104634" x="4635500" y="3822700"/>
          <p14:tracePt t="104650" x="4451350" y="3873500"/>
          <p14:tracePt t="104667" x="4368800" y="3905250"/>
          <p14:tracePt t="104684" x="4337050" y="3917950"/>
          <p14:tracePt t="104701" x="4318000" y="3924300"/>
          <p14:tracePt t="104718" x="4298950" y="3937000"/>
          <p14:tracePt t="104734" x="4260850" y="3956050"/>
          <p14:tracePt t="104751" x="4203700" y="3956050"/>
          <p14:tracePt t="104767" x="4133850" y="3981450"/>
          <p14:tracePt t="104784" x="4070350" y="3987800"/>
          <p14:tracePt t="104801" x="3987800" y="3994150"/>
          <p14:tracePt t="104818" x="3930650" y="4000500"/>
          <p14:tracePt t="104834" x="3898900" y="4019550"/>
          <p14:tracePt t="104851" x="3873500" y="4019550"/>
          <p14:tracePt t="104868" x="3848100" y="4044950"/>
          <p14:tracePt t="104884" x="3784600" y="4089400"/>
          <p14:tracePt t="104901" x="3663950" y="4140200"/>
          <p14:tracePt t="104917" x="3524250" y="4222750"/>
          <p14:tracePt t="104934" x="3340100" y="4330700"/>
          <p14:tracePt t="104951" x="3251200" y="4368800"/>
          <p14:tracePt t="104968" x="3206750" y="4375150"/>
          <p14:tracePt t="104984" x="3181350" y="4381500"/>
          <p14:tracePt t="105001" x="3162300" y="4381500"/>
          <p14:tracePt t="105017" x="3143250" y="4381500"/>
          <p14:tracePt t="105034" x="3136900" y="4381500"/>
          <p14:tracePt t="105051" x="3117850" y="4381500"/>
          <p14:tracePt t="105060" x="3105150" y="4381500"/>
          <p14:tracePt t="105067" x="3086100" y="4381500"/>
          <p14:tracePt t="105084" x="3016250" y="4381500"/>
          <p14:tracePt t="105101" x="2914650" y="4381500"/>
          <p14:tracePt t="105120" x="2819400" y="4394200"/>
          <p14:tracePt t="105135" x="2781300" y="4400550"/>
          <p14:tracePt t="105152" x="2762250" y="4400550"/>
          <p14:tracePt t="105168" x="2749550" y="4400550"/>
          <p14:tracePt t="105266" x="2743200" y="4400550"/>
          <p14:tracePt t="105271" x="2736850" y="4400550"/>
          <p14:tracePt t="105284" x="2724150" y="4400550"/>
          <p14:tracePt t="105301" x="2705100" y="4400550"/>
          <p14:tracePt t="105319" x="2686050" y="4400550"/>
          <p14:tracePt t="105334" x="2673350" y="4400550"/>
          <p14:tracePt t="105351" x="2647950" y="4400550"/>
          <p14:tracePt t="105368" x="2616200" y="4400550"/>
          <p14:tracePt t="105384" x="2603500" y="4400550"/>
          <p14:tracePt t="105447" x="2616200" y="4400550"/>
          <p14:tracePt t="105457" x="2673350" y="4400550"/>
          <p14:tracePt t="105463" x="2768600" y="4400550"/>
          <p14:tracePt t="105473" x="2882900" y="4406900"/>
          <p14:tracePt t="105484" x="3035300" y="4425950"/>
          <p14:tracePt t="105502" x="3467100" y="4470400"/>
          <p14:tracePt t="105521" x="4013200" y="4483100"/>
          <p14:tracePt t="105534" x="4127500" y="4483100"/>
          <p14:tracePt t="105551" x="4140200" y="4483100"/>
          <p14:tracePt t="105601" x="4133850" y="4483100"/>
          <p14:tracePt t="105608" x="4127500" y="4483100"/>
          <p14:tracePt t="105661" x="4121150" y="4483100"/>
          <p14:tracePt t="105680" x="4121150" y="4476750"/>
          <p14:tracePt t="105689" x="4133850" y="4476750"/>
          <p14:tracePt t="105695" x="4178300" y="4476750"/>
          <p14:tracePt t="105707" x="4229100" y="4476750"/>
          <p14:tracePt t="105720" x="4375150" y="4476750"/>
          <p14:tracePt t="105735" x="4508500" y="4476750"/>
          <p14:tracePt t="105752" x="5111750" y="4476750"/>
          <p14:tracePt t="105768" x="5537200" y="4438650"/>
          <p14:tracePt t="105785" x="5759450" y="4394200"/>
          <p14:tracePt t="105802" x="5835650" y="4368800"/>
          <p14:tracePt t="105818" x="5835650" y="4362450"/>
          <p14:tracePt t="106040" x="5829300" y="4362450"/>
          <p14:tracePt t="106048" x="5803900" y="4362450"/>
          <p14:tracePt t="106059" x="5772150" y="4362450"/>
          <p14:tracePt t="106068" x="5727700" y="4362450"/>
          <p14:tracePt t="106085" x="5581650" y="4362450"/>
          <p14:tracePt t="106102" x="5410200" y="4362450"/>
          <p14:tracePt t="106120" x="5219700" y="4362450"/>
          <p14:tracePt t="106135" x="5124450" y="4362450"/>
          <p14:tracePt t="106152" x="5029200" y="4362450"/>
          <p14:tracePt t="106169" x="4991100" y="4362450"/>
          <p14:tracePt t="106185" x="4972050" y="4362450"/>
          <p14:tracePt t="106202" x="4965700" y="4362450"/>
          <p14:tracePt t="106243" x="4946650" y="4362450"/>
          <p14:tracePt t="106260" x="4940300" y="4368800"/>
          <p14:tracePt t="106275" x="4940300" y="4381500"/>
          <p14:tracePt t="106285" x="4933950" y="4381500"/>
          <p14:tracePt t="106302" x="4927600" y="4387850"/>
          <p14:tracePt t="106319" x="4921250" y="4419600"/>
          <p14:tracePt t="106335" x="4914900" y="4438650"/>
          <p14:tracePt t="106352" x="4914900" y="4445000"/>
          <p14:tracePt t="106369" x="4914900" y="4451350"/>
          <p14:tracePt t="106385" x="4914900" y="4464050"/>
          <p14:tracePt t="106489" x="4908550" y="4464050"/>
          <p14:tracePt t="106496" x="4902200" y="4464050"/>
          <p14:tracePt t="106512" x="4889500" y="4464050"/>
          <p14:tracePt t="106524" x="4870450" y="4464050"/>
          <p14:tracePt t="106535" x="4838700" y="4451350"/>
          <p14:tracePt t="106552" x="4800600" y="4432300"/>
          <p14:tracePt t="106569" x="4781550" y="4425950"/>
          <p14:tracePt t="106579" x="4768850" y="4413250"/>
          <p14:tracePt t="106595" x="4762500" y="4413250"/>
          <p14:tracePt t="106602" x="4756150" y="4406900"/>
          <p14:tracePt t="106619" x="4749800" y="4406900"/>
          <p14:tracePt t="106649" x="4743450" y="4406900"/>
          <p14:tracePt t="106884" x="4743450" y="4400550"/>
          <p14:tracePt t="106891" x="4749800" y="4400550"/>
          <p14:tracePt t="107100" x="4756150" y="4400550"/>
          <p14:tracePt t="107107" x="4762500" y="4400550"/>
          <p14:tracePt t="107114" x="4762500" y="4394200"/>
          <p14:tracePt t="107130" x="4768850" y="4394200"/>
          <p14:tracePt t="107141" x="4775200" y="4394200"/>
          <p14:tracePt t="107158" x="4781550" y="4387850"/>
          <p14:tracePt t="107177" x="4800600" y="4387850"/>
          <p14:tracePt t="107191" x="4826000" y="4387850"/>
          <p14:tracePt t="107208" x="4876800" y="4387850"/>
          <p14:tracePt t="107225" x="4933950" y="4387850"/>
          <p14:tracePt t="107241" x="5073650" y="4387850"/>
          <p14:tracePt t="107258" x="5251450" y="4387850"/>
          <p14:tracePt t="107275" x="5441950" y="4387850"/>
          <p14:tracePt t="107291" x="5651500" y="4381500"/>
          <p14:tracePt t="107308" x="5829300" y="4343400"/>
          <p14:tracePt t="107325" x="5969000" y="4337050"/>
          <p14:tracePt t="107341" x="6070600" y="4305300"/>
          <p14:tracePt t="107358" x="6242050" y="4286250"/>
          <p14:tracePt t="107375" x="6457950" y="4248150"/>
          <p14:tracePt t="107391" x="6667500" y="4197350"/>
          <p14:tracePt t="107408" x="7023100" y="4019550"/>
          <p14:tracePt t="107425" x="7283450" y="3905250"/>
          <p14:tracePt t="107441" x="7435850" y="3841750"/>
          <p14:tracePt t="107458" x="7524750" y="3816350"/>
          <p14:tracePt t="107475" x="7607300" y="3797300"/>
          <p14:tracePt t="107491" x="7651750" y="3797300"/>
          <p14:tracePt t="107508" x="7670800" y="3790950"/>
          <p14:tracePt t="107525" x="7689850" y="3784600"/>
          <p14:tracePt t="107541" x="7715250" y="3784600"/>
          <p14:tracePt t="107558" x="7740650" y="3771900"/>
          <p14:tracePt t="107575" x="7747000" y="3765550"/>
          <p14:tracePt t="107592" x="7753350" y="3765550"/>
          <p14:tracePt t="107608" x="7785100" y="3740150"/>
          <p14:tracePt t="107618" x="7797800" y="3733800"/>
          <p14:tracePt t="107625" x="7842250" y="3702050"/>
          <p14:tracePt t="107642" x="7924800" y="3657600"/>
          <p14:tracePt t="107658" x="8051800" y="3556000"/>
          <p14:tracePt t="107675" x="8210550" y="3441700"/>
          <p14:tracePt t="107692" x="8369300" y="3321050"/>
          <p14:tracePt t="107708" x="8458200" y="3232150"/>
          <p14:tracePt t="107725" x="8483600" y="3206750"/>
          <p14:tracePt t="107741" x="8496300" y="3194050"/>
          <p14:tracePt t="107801" x="8496300" y="3187700"/>
          <p14:tracePt t="107859" x="8496300" y="3194050"/>
          <p14:tracePt t="107867" x="8496300" y="3206750"/>
          <p14:tracePt t="107899" x="8496300" y="3213100"/>
          <p14:tracePt t="107914" x="8496300" y="3219450"/>
          <p14:tracePt t="107920" x="8496300" y="3225800"/>
          <p14:tracePt t="107931" x="8496300" y="3238500"/>
          <p14:tracePt t="107942" x="8496300" y="3244850"/>
          <p14:tracePt t="107959" x="8496300" y="3270250"/>
          <p14:tracePt t="107976" x="8477250" y="3314700"/>
          <p14:tracePt t="107992" x="8464550" y="3346450"/>
          <p14:tracePt t="108009" x="8458200" y="3352800"/>
          <p14:tracePt t="108025" x="8451850" y="3365500"/>
          <p14:tracePt t="108059" x="8445500" y="3371850"/>
          <p14:tracePt t="108076" x="8445500" y="3378200"/>
          <p14:tracePt t="108092" x="8445500" y="3390900"/>
          <p14:tracePt t="108109" x="8426450" y="3409950"/>
          <p14:tracePt t="108133" x="8420100" y="3416300"/>
          <p14:tracePt t="108155" x="8413750" y="3416300"/>
          <p14:tracePt t="108164" x="8407400" y="3416300"/>
          <p14:tracePt t="108175" x="8388350" y="3416300"/>
          <p14:tracePt t="108192" x="8375650" y="3416300"/>
          <p14:tracePt t="108209" x="8324850" y="3416300"/>
          <p14:tracePt t="108225" x="8293100" y="3416300"/>
          <p14:tracePt t="108242" x="8261350" y="3416300"/>
          <p14:tracePt t="108259" x="8229600" y="3416300"/>
          <p14:tracePt t="108276" x="8216900" y="3416300"/>
          <p14:tracePt t="108292" x="8210550" y="3416300"/>
          <p14:tracePt t="108309" x="8191500" y="3416300"/>
          <p14:tracePt t="108326" x="8166100" y="3409950"/>
          <p14:tracePt t="108342" x="8121650" y="3390900"/>
          <p14:tracePt t="108359" x="8077200" y="3365500"/>
          <p14:tracePt t="108375" x="8064500" y="3352800"/>
          <p14:tracePt t="108392" x="8058150" y="3352800"/>
          <p14:tracePt t="108409" x="8045450" y="3333750"/>
          <p14:tracePt t="108425" x="8032750" y="3308350"/>
          <p14:tracePt t="108442" x="8032750" y="3282950"/>
          <p14:tracePt t="108459" x="8032750" y="3251200"/>
          <p14:tracePt t="108476" x="8032750" y="3206750"/>
          <p14:tracePt t="108492" x="8032750" y="3187700"/>
          <p14:tracePt t="108509" x="8051800" y="3149600"/>
          <p14:tracePt t="108526" x="8089900" y="3117850"/>
          <p14:tracePt t="108542" x="8147050" y="3067050"/>
          <p14:tracePt t="108559" x="8216900" y="3022600"/>
          <p14:tracePt t="108575" x="8293100" y="2971800"/>
          <p14:tracePt t="108592" x="8324850" y="2959100"/>
          <p14:tracePt t="108609" x="8369300" y="2952750"/>
          <p14:tracePt t="108626" x="8426450" y="2940050"/>
          <p14:tracePt t="108643" x="8483600" y="2933700"/>
          <p14:tracePt t="108659" x="8553450" y="2927350"/>
          <p14:tracePt t="108676" x="8642350" y="2921000"/>
          <p14:tracePt t="108692" x="8705850" y="2908300"/>
          <p14:tracePt t="108709" x="8782050" y="2908300"/>
          <p14:tracePt t="108726" x="8858250" y="2908300"/>
          <p14:tracePt t="108743" x="8928100" y="2908300"/>
          <p14:tracePt t="108759" x="8991600" y="2908300"/>
          <p14:tracePt t="108776" x="9093200" y="2914650"/>
          <p14:tracePt t="108793" x="9124950" y="2921000"/>
          <p14:tracePt t="108809" x="9163050" y="2940050"/>
          <p14:tracePt t="108826" x="9194800" y="2940050"/>
          <p14:tracePt t="108842" x="9226550" y="2959100"/>
          <p14:tracePt t="108859" x="9271000" y="2978150"/>
          <p14:tracePt t="108876" x="9340850" y="3022600"/>
          <p14:tracePt t="108892" x="9436100" y="3067050"/>
          <p14:tracePt t="108909" x="9518650" y="3105150"/>
          <p14:tracePt t="108926" x="9569450" y="3111500"/>
          <p14:tracePt t="108942" x="9601200" y="3124200"/>
          <p14:tracePt t="108959" x="9607550" y="3124200"/>
          <p14:tracePt t="108976" x="9620250" y="3130550"/>
          <p14:tracePt t="108992" x="9620250" y="3136900"/>
          <p14:tracePt t="109010" x="9620250" y="3155950"/>
          <p14:tracePt t="109026" x="9626600" y="3175000"/>
          <p14:tracePt t="109043" x="9626600" y="3181350"/>
          <p14:tracePt t="109059" x="9626600" y="3213100"/>
          <p14:tracePt t="109076" x="9626600" y="3238500"/>
          <p14:tracePt t="109093" x="9626600" y="3276600"/>
          <p14:tracePt t="109110" x="9626600" y="3314700"/>
          <p14:tracePt t="109126" x="9626600" y="3327400"/>
          <p14:tracePt t="109143" x="9626600" y="3346450"/>
          <p14:tracePt t="109162" x="9626600" y="3384550"/>
          <p14:tracePt t="109176" x="9582150" y="3416300"/>
          <p14:tracePt t="109193" x="9544050" y="3441700"/>
          <p14:tracePt t="109209" x="9512300" y="3454400"/>
          <p14:tracePt t="109226" x="9480550" y="3467100"/>
          <p14:tracePt t="109243" x="9448800" y="3473450"/>
          <p14:tracePt t="109260" x="9378950" y="3498850"/>
          <p14:tracePt t="109277" x="9258300" y="3524250"/>
          <p14:tracePt t="109293" x="9124950" y="3549650"/>
          <p14:tracePt t="109310" x="8953500" y="3581400"/>
          <p14:tracePt t="109326" x="8763000" y="3644900"/>
          <p14:tracePt t="109344" x="8572500" y="3670300"/>
          <p14:tracePt t="109361" x="8248650" y="3714750"/>
          <p14:tracePt t="109377" x="8020050" y="3727450"/>
          <p14:tracePt t="109393" x="7626350" y="3771900"/>
          <p14:tracePt t="109410" x="7156450" y="3822700"/>
          <p14:tracePt t="109426" x="6521450" y="3879850"/>
          <p14:tracePt t="109443" x="5899150" y="3968750"/>
          <p14:tracePt t="109460" x="5372100" y="4064000"/>
          <p14:tracePt t="109477" x="4978400" y="4184650"/>
          <p14:tracePt t="109493" x="4775200" y="4248150"/>
          <p14:tracePt t="109510" x="4629150" y="4286250"/>
          <p14:tracePt t="109526" x="4572000" y="4298950"/>
          <p14:tracePt t="109543" x="4533900" y="4318000"/>
          <p14:tracePt t="109560" x="4527550" y="4330700"/>
          <p14:tracePt t="109577" x="4521200" y="4330700"/>
          <p14:tracePt t="109610" x="4514850" y="4337050"/>
          <p14:tracePt t="109641" x="4514850" y="4343400"/>
          <p14:tracePt t="109661" x="4514850" y="4356100"/>
          <p14:tracePt t="109667" x="4514850" y="4368800"/>
          <p14:tracePt t="109677" x="4508500" y="4375150"/>
          <p14:tracePt t="109694" x="4489450" y="4406900"/>
          <p14:tracePt t="109710" x="4476750" y="4425950"/>
          <p14:tracePt t="109727" x="4476750" y="4445000"/>
          <p14:tracePt t="109743" x="4476750" y="4451350"/>
          <p14:tracePt t="109794" x="4489450" y="4451350"/>
          <p14:tracePt t="109801" x="4521200" y="4457700"/>
          <p14:tracePt t="109810" x="4546600" y="4457700"/>
          <p14:tracePt t="109827" x="4641850" y="4457700"/>
          <p14:tracePt t="109844" x="4737100" y="4457700"/>
          <p14:tracePt t="109860" x="4832350" y="4457700"/>
          <p14:tracePt t="109877" x="4876800" y="4457700"/>
          <p14:tracePt t="109894" x="4895850" y="4457700"/>
          <p14:tracePt t="110013" x="4902200" y="4457700"/>
          <p14:tracePt t="110049" x="4902200" y="4451350"/>
          <p14:tracePt t="110073" x="4902200" y="4445000"/>
          <p14:tracePt t="110082" x="4895850" y="4438650"/>
          <p14:tracePt t="110089" x="4889500" y="4432300"/>
          <p14:tracePt t="110105" x="4883150" y="4425950"/>
          <p14:tracePt t="110115" x="4870450" y="4419600"/>
          <p14:tracePt t="110127" x="4851400" y="4419600"/>
          <p14:tracePt t="110144" x="4800600" y="4394200"/>
          <p14:tracePt t="110160" x="4699000" y="4375150"/>
          <p14:tracePt t="110177" x="4673600" y="4375150"/>
          <p14:tracePt t="110194" x="4641850" y="4375150"/>
          <p14:tracePt t="110434" x="4654550" y="4375150"/>
          <p14:tracePt t="110442" x="4692650" y="4375150"/>
          <p14:tracePt t="110450" x="4756150" y="4375150"/>
          <p14:tracePt t="110458" x="4832350" y="4375150"/>
          <p14:tracePt t="110475" x="5010150" y="4375150"/>
          <p14:tracePt t="110491" x="5207000" y="4375150"/>
          <p14:tracePt t="110508" x="5359400" y="4356100"/>
          <p14:tracePt t="110525" x="5461000" y="4330700"/>
          <p14:tracePt t="110542" x="5492750" y="4330700"/>
          <p14:tracePt t="110757" x="5505450" y="4330700"/>
          <p14:tracePt t="110765" x="5524500" y="4330700"/>
          <p14:tracePt t="110775" x="5568950" y="4330700"/>
          <p14:tracePt t="110792" x="5676900" y="4330700"/>
          <p14:tracePt t="110809" x="5886450" y="4330700"/>
          <p14:tracePt t="110825" x="6013450" y="4330700"/>
          <p14:tracePt t="110841" x="6096000" y="4330700"/>
          <p14:tracePt t="110858" x="6121400" y="4330700"/>
          <p14:tracePt t="111276" x="6127750" y="4324350"/>
          <p14:tracePt t="111285" x="6159500" y="4324350"/>
          <p14:tracePt t="111291" x="6197600" y="4324350"/>
          <p14:tracePt t="111300" x="6235700" y="4324350"/>
          <p14:tracePt t="111317" x="6324600" y="4324350"/>
          <p14:tracePt t="111333" x="6407150" y="4324350"/>
          <p14:tracePt t="111350" x="6470650" y="4324350"/>
          <p14:tracePt t="111367" x="6477000" y="4324350"/>
          <p14:tracePt t="111715" x="6508750" y="4324350"/>
          <p14:tracePt t="111724" x="6553200" y="4324350"/>
          <p14:tracePt t="111733" x="6610350" y="4311650"/>
          <p14:tracePt t="111742" x="6667500" y="4298950"/>
          <p14:tracePt t="111752" x="6737350" y="4292600"/>
          <p14:tracePt t="111769" x="6915150" y="4235450"/>
          <p14:tracePt t="111786" x="7181850" y="4159250"/>
          <p14:tracePt t="111802" x="7378700" y="4108450"/>
          <p14:tracePt t="111819" x="7575550" y="4051300"/>
          <p14:tracePt t="111836" x="7753350" y="3981450"/>
          <p14:tracePt t="111852" x="7912100" y="3892550"/>
          <p14:tracePt t="111869" x="8032750" y="3816350"/>
          <p14:tracePt t="111885" x="8121650" y="3759200"/>
          <p14:tracePt t="111902" x="8204200" y="3702050"/>
          <p14:tracePt t="111919" x="8280400" y="3663950"/>
          <p14:tracePt t="111936" x="8337550" y="3651250"/>
          <p14:tracePt t="111954" x="8382000" y="3632200"/>
          <p14:tracePt t="111970" x="8432800" y="3625850"/>
          <p14:tracePt t="111986" x="8483600" y="3619500"/>
          <p14:tracePt t="112002" x="8528050" y="3613150"/>
          <p14:tracePt t="112019" x="8585200" y="3600450"/>
          <p14:tracePt t="112036" x="8648700" y="3581400"/>
          <p14:tracePt t="112052" x="8686800" y="3568700"/>
          <p14:tracePt t="112069" x="8705850" y="3556000"/>
          <p14:tracePt t="112277" x="8712200" y="3549650"/>
          <p14:tracePt t="112285" x="8718550" y="3543300"/>
          <p14:tracePt t="112293" x="8724900" y="3543300"/>
          <p14:tracePt t="112301" x="8724900" y="3536950"/>
          <p14:tracePt t="112318" x="8763000" y="3524250"/>
          <p14:tracePt t="112335" x="8826500" y="3498850"/>
          <p14:tracePt t="112351" x="8896350" y="3473450"/>
          <p14:tracePt t="112368" x="8972550" y="3460750"/>
          <p14:tracePt t="112386" x="9029700" y="3460750"/>
          <p14:tracePt t="112403" x="9086850" y="3460750"/>
          <p14:tracePt t="112418" x="9099550" y="3460750"/>
          <p14:tracePt t="112435" x="9112250" y="3460750"/>
          <p14:tracePt t="112451" x="9118600" y="3454400"/>
          <p14:tracePt t="112468" x="9118600" y="3448050"/>
          <p14:tracePt t="112517" x="9137650" y="3448050"/>
          <p14:tracePt t="112524" x="9144000" y="3448050"/>
          <p14:tracePt t="112535" x="9169400" y="3448050"/>
          <p14:tracePt t="112552" x="9226550" y="3448050"/>
          <p14:tracePt t="112568" x="9296400" y="3448050"/>
          <p14:tracePt t="112585" x="9359900" y="3448050"/>
          <p14:tracePt t="112602" x="9417050" y="3448050"/>
          <p14:tracePt t="112678" x="9398000" y="3448050"/>
          <p14:tracePt t="112682" x="9340850" y="3467100"/>
          <p14:tracePt t="112693" x="9283700" y="3498850"/>
          <p14:tracePt t="112702" x="9194800" y="3530600"/>
          <p14:tracePt t="112718" x="8883650" y="3663950"/>
          <p14:tracePt t="112735" x="8375650" y="3886200"/>
          <p14:tracePt t="112751" x="7626350" y="4178300"/>
          <p14:tracePt t="112768" x="6800850" y="4495800"/>
          <p14:tracePt t="112785" x="6026150" y="4718050"/>
          <p14:tracePt t="112801" x="5327650" y="4902200"/>
          <p14:tracePt t="112818" x="5168900" y="4927600"/>
          <p14:tracePt t="112835" x="5086350" y="4946650"/>
          <p14:tracePt t="112852" x="5067300" y="4946650"/>
          <p14:tracePt t="112868" x="5054600" y="4933950"/>
          <p14:tracePt t="112885" x="5054600" y="4927600"/>
          <p14:tracePt t="112902" x="5041900" y="4914900"/>
          <p14:tracePt t="112918" x="5022850" y="4883150"/>
          <p14:tracePt t="112935" x="4984750" y="4857750"/>
          <p14:tracePt t="112952" x="4940300" y="4826000"/>
          <p14:tracePt t="112969" x="4927600" y="4813300"/>
          <p14:tracePt t="112985" x="4921250" y="4813300"/>
          <p14:tracePt t="113046" x="4953000" y="4800600"/>
          <p14:tracePt t="113051" x="5010150" y="4794250"/>
          <p14:tracePt t="113059" x="5118100" y="4775200"/>
          <p14:tracePt t="113070" x="5283200" y="4756150"/>
          <p14:tracePt t="113085" x="5969000" y="4559300"/>
          <p14:tracePt t="113102" x="6870700" y="4286250"/>
          <p14:tracePt t="113119" x="7778750" y="3994150"/>
          <p14:tracePt t="113135" x="8496300" y="3733800"/>
          <p14:tracePt t="113141" x="8788400" y="3606800"/>
          <p14:tracePt t="113152" x="9004300" y="3530600"/>
          <p14:tracePt t="113169" x="9302750" y="3403600"/>
          <p14:tracePt t="113186" x="9448800" y="3340100"/>
          <p14:tracePt t="113203" x="9512300" y="3308350"/>
          <p14:tracePt t="113219" x="9544050" y="3295650"/>
          <p14:tracePt t="113236" x="9550400" y="3289300"/>
          <p14:tracePt t="113252" x="9550400" y="3282950"/>
          <p14:tracePt t="113269" x="9563100" y="3282950"/>
          <p14:tracePt t="113285" x="9563100" y="3276600"/>
          <p14:tracePt t="113302" x="9582150" y="3276600"/>
          <p14:tracePt t="113350" x="9582150" y="3270250"/>
          <p14:tracePt t="113366" x="9594850" y="3270250"/>
          <p14:tracePt t="113375" x="9601200" y="3270250"/>
          <p14:tracePt t="113388" x="9620250" y="3270250"/>
          <p14:tracePt t="113402" x="9632950" y="3263900"/>
          <p14:tracePt t="113419" x="9639300" y="3263900"/>
          <p14:tracePt t="113470" x="9620250" y="3263900"/>
          <p14:tracePt t="113478" x="9601200" y="3263900"/>
          <p14:tracePt t="113485" x="9575800" y="3263900"/>
          <p14:tracePt t="113502" x="9518650" y="3289300"/>
          <p14:tracePt t="113519" x="9448800" y="3302000"/>
          <p14:tracePt t="113535" x="9372600" y="3308350"/>
          <p14:tracePt t="113553" x="9296400" y="3308350"/>
          <p14:tracePt t="113569" x="9245600" y="3321050"/>
          <p14:tracePt t="113586" x="9213850" y="3321050"/>
          <p14:tracePt t="113669" x="9207500" y="3327400"/>
          <p14:tracePt t="113683" x="9213850" y="3333750"/>
          <p14:tracePt t="113691" x="9245600" y="3359150"/>
          <p14:tracePt t="113703" x="9258300" y="3365500"/>
          <p14:tracePt t="113719" x="9315450" y="3397250"/>
          <p14:tracePt t="113736" x="9347200" y="3409950"/>
          <p14:tracePt t="113752" x="9353550" y="3422650"/>
          <p14:tracePt t="113771" x="9353550" y="3435350"/>
          <p14:tracePt t="113786" x="9340850" y="3448050"/>
          <p14:tracePt t="113802" x="9074150" y="3448050"/>
          <p14:tracePt t="113819" x="8883650" y="3435350"/>
          <p14:tracePt t="113836" x="8839200" y="3429000"/>
          <p14:tracePt t="113869" x="8890000" y="3429000"/>
          <p14:tracePt t="113886" x="9271000" y="3467100"/>
          <p14:tracePt t="113902" x="9690100" y="3492500"/>
          <p14:tracePt t="113919" x="9969500" y="3492500"/>
          <p14:tracePt t="113936" x="10160000" y="3492500"/>
          <p14:tracePt t="113953" x="10261600" y="3498850"/>
          <p14:tracePt t="113969" x="10280650" y="3505200"/>
          <p14:tracePt t="114011" x="10287000" y="3505200"/>
          <p14:tracePt t="114027" x="10299700" y="3505200"/>
          <p14:tracePt t="114036" x="10325100" y="3505200"/>
          <p14:tracePt t="114043" x="10356850" y="3505200"/>
          <p14:tracePt t="114053" x="10382250" y="3505200"/>
          <p14:tracePt t="114069" x="10426700" y="3505200"/>
          <p14:tracePt t="114086" x="10445750" y="3505200"/>
          <p14:tracePt t="114228" x="10445750" y="3498850"/>
          <p14:tracePt t="114241" x="10445750" y="3492500"/>
          <p14:tracePt t="114248" x="10458450" y="3473450"/>
          <p14:tracePt t="114253" x="10458450" y="3467100"/>
          <p14:tracePt t="114270" x="10471150" y="3448050"/>
          <p14:tracePt t="114287" x="10471150" y="3441700"/>
          <p14:tracePt t="114303" x="10483850" y="3435350"/>
          <p14:tracePt t="114407" x="10483850" y="3441700"/>
          <p14:tracePt t="114414" x="10483850" y="3454400"/>
          <p14:tracePt t="114424" x="10483850" y="3467100"/>
          <p14:tracePt t="114437" x="10471150" y="3511550"/>
          <p14:tracePt t="114453" x="10426700" y="3562350"/>
          <p14:tracePt t="114470" x="10325100" y="3625850"/>
          <p14:tracePt t="114486" x="10166350" y="3663950"/>
          <p14:tracePt t="114503" x="9988550" y="3676650"/>
          <p14:tracePt t="114520" x="9766300" y="3676650"/>
          <p14:tracePt t="114536" x="9391650" y="3562350"/>
          <p14:tracePt t="114553" x="9004300" y="3454400"/>
          <p14:tracePt t="114572" x="8864600" y="3409950"/>
          <p14:tracePt t="114603" x="8858250" y="3397250"/>
          <p14:tracePt t="114620" x="8915400" y="3397250"/>
          <p14:tracePt t="114637" x="8997950" y="3397250"/>
          <p14:tracePt t="114654" x="9067800" y="3429000"/>
          <p14:tracePt t="114670" x="9086850" y="3435350"/>
          <p14:tracePt t="114687" x="9112250" y="3448050"/>
          <p14:tracePt t="114692" x="9112250" y="3454400"/>
          <p14:tracePt t="114703" x="9118600" y="3460750"/>
          <p14:tracePt t="114720" x="9124950" y="3467100"/>
          <p14:tracePt t="114737" x="9124950" y="3473450"/>
          <p14:tracePt t="114774" x="9131300" y="3479800"/>
          <p14:tracePt t="114782" x="9131300" y="3486150"/>
          <p14:tracePt t="114792" x="9144000" y="3486150"/>
          <p14:tracePt t="114803" x="9182100" y="3486150"/>
          <p14:tracePt t="114820" x="9264650" y="3486150"/>
          <p14:tracePt t="114837" x="9417050" y="3486150"/>
          <p14:tracePt t="114854" x="9594850" y="3486150"/>
          <p14:tracePt t="114870" x="9785350" y="3486150"/>
          <p14:tracePt t="114886" x="9944100" y="3467100"/>
          <p14:tracePt t="114903" x="10058400" y="3435350"/>
          <p14:tracePt t="114920" x="10102850" y="3422650"/>
          <p14:tracePt t="114937" x="10115550" y="3422650"/>
          <p14:tracePt t="114954" x="10121900" y="3422650"/>
          <p14:tracePt t="114996" x="10128250" y="3422650"/>
          <p14:tracePt t="115071" x="10115550" y="3429000"/>
          <p14:tracePt t="115087" x="10090150" y="3435350"/>
          <p14:tracePt t="115097" x="10077450" y="3435350"/>
          <p14:tracePt t="115103" x="10064750" y="3441700"/>
          <p14:tracePt t="115120" x="9963150" y="3492500"/>
          <p14:tracePt t="115137" x="9810750" y="3543300"/>
          <p14:tracePt t="115154" x="9480550" y="3619500"/>
          <p14:tracePt t="115172" x="8597900" y="3790950"/>
          <p14:tracePt t="115188" x="7810500" y="3867150"/>
          <p14:tracePt t="115204" x="6902450" y="3898900"/>
          <p14:tracePt t="115220" x="5937250" y="3898900"/>
          <p14:tracePt t="115237" x="5054600" y="3898900"/>
          <p14:tracePt t="115254" x="4451350" y="3898900"/>
          <p14:tracePt t="115270" x="4159250" y="3905250"/>
          <p14:tracePt t="115287" x="4000500" y="3905250"/>
          <p14:tracePt t="115304" x="3949700" y="3905250"/>
          <p14:tracePt t="115321" x="3911600" y="3905250"/>
          <p14:tracePt t="115337" x="3873500" y="3905250"/>
          <p14:tracePt t="115355" x="3810000" y="3917950"/>
          <p14:tracePt t="115371" x="3657600" y="3917950"/>
          <p14:tracePt t="115387" x="3467100" y="3917950"/>
          <p14:tracePt t="115404" x="3168650" y="3962400"/>
          <p14:tracePt t="115421" x="3003550" y="3981450"/>
          <p14:tracePt t="115438" x="2870200" y="4006850"/>
          <p14:tracePt t="115454" x="2781300" y="4013200"/>
          <p14:tracePt t="115471" x="2717800" y="4019550"/>
          <p14:tracePt t="115487" x="2667000" y="4032250"/>
          <p14:tracePt t="115504" x="2603500" y="4044950"/>
          <p14:tracePt t="115521" x="2540000" y="4057650"/>
          <p14:tracePt t="115537" x="2482850" y="4083050"/>
          <p14:tracePt t="115554" x="2457450" y="4108450"/>
          <p14:tracePt t="115571" x="2400300" y="4159250"/>
          <p14:tracePt t="115587" x="2381250" y="4178300"/>
          <p14:tracePt t="115604" x="2343150" y="4235450"/>
          <p14:tracePt t="115620" x="2324100" y="4267200"/>
          <p14:tracePt t="115637" x="2311400" y="4292600"/>
          <p14:tracePt t="115654" x="2305050" y="4305300"/>
          <p14:tracePt t="115671" x="2305050" y="4311650"/>
          <p14:tracePt t="115839" x="2305050" y="4318000"/>
          <p14:tracePt t="115852" x="2305050" y="4330700"/>
          <p14:tracePt t="115860" x="2324100" y="4337050"/>
          <p14:tracePt t="115871" x="2349500" y="4337050"/>
          <p14:tracePt t="115888" x="2393950" y="4343400"/>
          <p14:tracePt t="115904" x="2438400" y="4349750"/>
          <p14:tracePt t="115921" x="2457450" y="4349750"/>
          <p14:tracePt t="115992" x="2463800" y="4356100"/>
          <p14:tracePt t="116000" x="2470150" y="4356100"/>
          <p14:tracePt t="116215" x="2476500" y="4356100"/>
          <p14:tracePt t="116231" x="2470150" y="4343400"/>
          <p14:tracePt t="116236" x="2463800" y="4337050"/>
          <p14:tracePt t="116261" x="2457450" y="4330700"/>
          <p14:tracePt t="116271" x="2457450" y="4324350"/>
          <p14:tracePt t="116735" x="2470150" y="4318000"/>
          <p14:tracePt t="116740" x="2476500" y="4318000"/>
          <p14:tracePt t="116754" x="2501900" y="4318000"/>
          <p14:tracePt t="116770" x="2552700" y="4305300"/>
          <p14:tracePt t="116787" x="2628900" y="4298950"/>
          <p14:tracePt t="116805" x="2730500" y="4298950"/>
          <p14:tracePt t="116820" x="2781300" y="4298950"/>
          <p14:tracePt t="116837" x="2800350" y="4298950"/>
          <p14:tracePt t="116854" x="2806700" y="4298950"/>
          <p14:tracePt t="117005" x="2813050" y="4298950"/>
          <p14:tracePt t="117013" x="2825750" y="4298950"/>
          <p14:tracePt t="117022" x="2838450" y="4298950"/>
          <p14:tracePt t="117037" x="2882900" y="4298950"/>
          <p14:tracePt t="117054" x="2927350" y="4298950"/>
          <p14:tracePt t="117070" x="2990850" y="4298950"/>
          <p14:tracePt t="117087" x="3098800" y="4298950"/>
          <p14:tracePt t="117104" x="3225800" y="4298950"/>
          <p14:tracePt t="117120" x="3314700" y="4298950"/>
          <p14:tracePt t="117137" x="3352800" y="4298950"/>
          <p14:tracePt t="117154" x="3359150" y="4298950"/>
          <p14:tracePt t="117297" x="3365500" y="4298950"/>
          <p14:tracePt t="117304" x="3384550" y="4298950"/>
          <p14:tracePt t="117312" x="3390900" y="4298950"/>
          <p14:tracePt t="117320" x="3416300" y="4298950"/>
          <p14:tracePt t="117337" x="3467100" y="4311650"/>
          <p14:tracePt t="117354" x="3511550" y="4318000"/>
          <p14:tracePt t="117370" x="3581400" y="4324350"/>
          <p14:tracePt t="117388" x="3657600" y="4343400"/>
          <p14:tracePt t="117404" x="3733800" y="4349750"/>
          <p14:tracePt t="117421" x="3797300" y="4356100"/>
          <p14:tracePt t="117437" x="3892550" y="4381500"/>
          <p14:tracePt t="117454" x="4032250" y="4400550"/>
          <p14:tracePt t="117470" x="4178300" y="4425950"/>
          <p14:tracePt t="117488" x="4349750" y="4438650"/>
          <p14:tracePt t="117504" x="4489450" y="4451350"/>
          <p14:tracePt t="117521" x="4565650" y="4464050"/>
          <p14:tracePt t="117537" x="4622800" y="4464050"/>
          <p14:tracePt t="117554" x="4654550" y="4464050"/>
          <p14:tracePt t="117571" x="4660900" y="4470400"/>
          <p14:tracePt t="117589" x="4673600" y="4470400"/>
          <p14:tracePt t="117604" x="4679950" y="4470400"/>
          <p14:tracePt t="117621" x="4699000" y="4470400"/>
          <p14:tracePt t="117638" x="4711700" y="4464050"/>
          <p14:tracePt t="117654" x="4724400" y="4464050"/>
          <p14:tracePt t="117671" x="4749800" y="4457700"/>
          <p14:tracePt t="117687" x="4787900" y="4445000"/>
          <p14:tracePt t="117704" x="4819650" y="4432300"/>
          <p14:tracePt t="117721" x="4857750" y="4406900"/>
          <p14:tracePt t="117737" x="4883150" y="4394200"/>
          <p14:tracePt t="117754" x="4921250" y="4381500"/>
          <p14:tracePt t="117760" x="4940300" y="4381500"/>
          <p14:tracePt t="117790" x="4978400" y="4375150"/>
          <p14:tracePt t="117804" x="4984750" y="4375150"/>
          <p14:tracePt t="117821" x="4991100" y="4368800"/>
          <p14:tracePt t="118064" x="5010150" y="4368800"/>
          <p14:tracePt t="118078" x="5029200" y="4368800"/>
          <p14:tracePt t="118085" x="5035550" y="4368800"/>
          <p14:tracePt t="118094" x="5041900" y="4368800"/>
          <p14:tracePt t="118105" x="5060950" y="4368800"/>
          <p14:tracePt t="118122" x="5092700" y="4368800"/>
          <p14:tracePt t="118138" x="5118100" y="4368800"/>
          <p14:tracePt t="118157" x="5187950" y="4394200"/>
          <p14:tracePt t="118172" x="5219700" y="4400550"/>
          <p14:tracePt t="118189" x="5295900" y="4419600"/>
          <p14:tracePt t="118205" x="5334000" y="4425950"/>
          <p14:tracePt t="118222" x="5365750" y="4425950"/>
          <p14:tracePt t="118239" x="5391150" y="4425950"/>
          <p14:tracePt t="118255" x="5403850" y="4425950"/>
          <p14:tracePt t="118272" x="5410200" y="4425950"/>
          <p14:tracePt t="118320" x="5422900" y="4425950"/>
          <p14:tracePt t="118328" x="5429250" y="4425950"/>
          <p14:tracePt t="118339" x="5441950" y="4425950"/>
          <p14:tracePt t="118356" x="5467350" y="4425950"/>
          <p14:tracePt t="118372" x="5511800" y="4425950"/>
          <p14:tracePt t="118389" x="5524500" y="4425950"/>
          <p14:tracePt t="118406" x="5562600" y="4425950"/>
          <p14:tracePt t="118439" x="5568950" y="4432300"/>
          <p14:tracePt t="118456" x="5524500" y="4438650"/>
          <p14:tracePt t="118472" x="5486400" y="4400550"/>
          <p14:tracePt t="118832" x="5480050" y="4400550"/>
          <p14:tracePt t="118934" x="5486400" y="4400550"/>
          <p14:tracePt t="118944" x="5511800" y="4400550"/>
          <p14:tracePt t="118950" x="5556250" y="4400550"/>
          <p14:tracePt t="118959" x="5632450" y="4400550"/>
          <p14:tracePt t="118973" x="5810250" y="4413250"/>
          <p14:tracePt t="118990" x="6032500" y="4432300"/>
          <p14:tracePt t="119007" x="6235700" y="4432300"/>
          <p14:tracePt t="119023" x="6362700" y="4432300"/>
          <p14:tracePt t="119040" x="6394450" y="4432300"/>
          <p14:tracePt t="119057" x="6400800" y="4425950"/>
          <p14:tracePt t="119090" x="6394450" y="4425950"/>
          <p14:tracePt t="119107" x="6375400" y="4425950"/>
          <p14:tracePt t="119441" x="6369050" y="4425950"/>
          <p14:tracePt t="119457" x="6356350" y="4425950"/>
          <p14:tracePt t="119774" x="6356350" y="4419600"/>
          <p14:tracePt t="119783" x="6350000" y="4394200"/>
          <p14:tracePt t="119790" x="6343650" y="4375150"/>
          <p14:tracePt t="119799" x="6343650" y="4362450"/>
          <p14:tracePt t="119814" x="6343650" y="4343400"/>
          <p14:tracePt t="119831" x="6343650" y="4330700"/>
          <p14:tracePt t="119848" x="6343650" y="4324350"/>
          <p14:tracePt t="119921" x="6343650" y="4318000"/>
          <p14:tracePt t="119950" x="6343650" y="4311650"/>
          <p14:tracePt t="119976" x="6337300" y="4311650"/>
          <p14:tracePt t="120182" x="6330950" y="4311650"/>
          <p14:tracePt t="120195" x="6318250" y="4311650"/>
          <p14:tracePt t="120201" x="6299200" y="4318000"/>
          <p14:tracePt t="120206" x="6267450" y="4324350"/>
          <p14:tracePt t="120223" x="6203950" y="4324350"/>
          <p14:tracePt t="120240" x="6146800" y="4330700"/>
          <p14:tracePt t="120257" x="6083300" y="4330700"/>
          <p14:tracePt t="120274" x="6032500" y="4330700"/>
          <p14:tracePt t="120283" x="6007100" y="4330700"/>
          <p14:tracePt t="120289" x="5981700" y="4330700"/>
          <p14:tracePt t="120306" x="5949950" y="4330700"/>
          <p14:tracePt t="120323" x="5899150" y="4305300"/>
          <p14:tracePt t="120340" x="5854700" y="4241800"/>
          <p14:tracePt t="120356" x="5803900" y="4171950"/>
          <p14:tracePt t="120373" x="5765800" y="4095750"/>
          <p14:tracePt t="120389" x="5753100" y="4044950"/>
          <p14:tracePt t="120406" x="5753100" y="3994150"/>
          <p14:tracePt t="120423" x="5759450" y="3956050"/>
          <p14:tracePt t="120439" x="5797550" y="3905250"/>
          <p14:tracePt t="120456" x="5861050" y="3860800"/>
          <p14:tracePt t="120473" x="5924550" y="3829050"/>
          <p14:tracePt t="120489" x="5988050" y="3803650"/>
          <p14:tracePt t="120506" x="6038850" y="3778250"/>
          <p14:tracePt t="120523" x="6121400" y="3746500"/>
          <p14:tracePt t="120540" x="6197600" y="3733800"/>
          <p14:tracePt t="120556" x="6261100" y="3733800"/>
          <p14:tracePt t="120573" x="6362700" y="3733800"/>
          <p14:tracePt t="120589" x="6407150" y="3733800"/>
          <p14:tracePt t="120607" x="6457950" y="3759200"/>
          <p14:tracePt t="120623" x="6502400" y="3797300"/>
          <p14:tracePt t="120640" x="6546850" y="3860800"/>
          <p14:tracePt t="120656" x="6578600" y="3917950"/>
          <p14:tracePt t="120673" x="6604000" y="3968750"/>
          <p14:tracePt t="120689" x="6623050" y="4013200"/>
          <p14:tracePt t="120706" x="6623050" y="4064000"/>
          <p14:tracePt t="120723" x="6623050" y="4121150"/>
          <p14:tracePt t="120740" x="6623050" y="4171950"/>
          <p14:tracePt t="120757" x="6616700" y="4229100"/>
          <p14:tracePt t="120775" x="6578600" y="4286250"/>
          <p14:tracePt t="120784" x="6559550" y="4305300"/>
          <p14:tracePt t="120790" x="6540500" y="4324350"/>
          <p14:tracePt t="120806" x="6508750" y="4337050"/>
          <p14:tracePt t="120823" x="6470650" y="4356100"/>
          <p14:tracePt t="120840" x="6438900" y="4362450"/>
          <p14:tracePt t="120856" x="6419850" y="4368800"/>
          <p14:tracePt t="120921" x="6413500" y="4368800"/>
          <p14:tracePt t="122618" x="6381750" y="4368800"/>
          <p14:tracePt t="122624" x="6318250" y="4368800"/>
          <p14:tracePt t="122631" x="6235700" y="4368800"/>
          <p14:tracePt t="122642" x="6140450" y="4368800"/>
          <p14:tracePt t="122658" x="5861050" y="4368800"/>
          <p14:tracePt t="122675" x="5492750" y="4368800"/>
          <p14:tracePt t="122692" x="5226050" y="4400550"/>
          <p14:tracePt t="122708" x="5035550" y="4451350"/>
          <p14:tracePt t="122725" x="4883150" y="4495800"/>
          <p14:tracePt t="122744" x="4711700" y="4546600"/>
          <p14:tracePt t="122758" x="4654550" y="4565650"/>
          <p14:tracePt t="122775" x="4591050" y="4578350"/>
          <p14:tracePt t="122792" x="4502150" y="4603750"/>
          <p14:tracePt t="122808" x="4413250" y="4616450"/>
          <p14:tracePt t="122825" x="4324350" y="4629150"/>
          <p14:tracePt t="122842" x="4254500" y="4654550"/>
          <p14:tracePt t="122858" x="4235450" y="4660900"/>
          <p14:tracePt t="122875" x="4222750" y="4660900"/>
          <p14:tracePt t="122892" x="4203700" y="4667250"/>
          <p14:tracePt t="122909" x="4197350" y="4679950"/>
          <p14:tracePt t="122925" x="4171950" y="4692650"/>
          <p14:tracePt t="122942" x="4095750" y="4730750"/>
          <p14:tracePt t="122958" x="4038600" y="4762500"/>
          <p14:tracePt t="122975" x="3987800" y="4794250"/>
          <p14:tracePt t="122992" x="3943350" y="4800600"/>
          <p14:tracePt t="123009" x="3892550" y="4800600"/>
          <p14:tracePt t="123025" x="3803650" y="4826000"/>
          <p14:tracePt t="123042" x="3721100" y="4838700"/>
          <p14:tracePt t="123059" x="3663950" y="4857750"/>
          <p14:tracePt t="123075" x="3613150" y="4870450"/>
          <p14:tracePt t="123092" x="3575050" y="4895850"/>
          <p14:tracePt t="123109" x="3562350" y="4895850"/>
          <p14:tracePt t="123126" x="3549650" y="4895850"/>
          <p14:tracePt t="123142" x="3536950" y="4902200"/>
          <p14:tracePt t="123159" x="3505200" y="4921250"/>
          <p14:tracePt t="123176" x="3479800" y="4927600"/>
          <p14:tracePt t="123192" x="3441700" y="4940300"/>
          <p14:tracePt t="123209" x="3403600" y="4940300"/>
          <p14:tracePt t="123225" x="3384550" y="4940300"/>
          <p14:tracePt t="123242" x="3359150" y="4940300"/>
          <p14:tracePt t="123259" x="3333750" y="4940300"/>
          <p14:tracePt t="123275" x="3308350" y="4940300"/>
          <p14:tracePt t="123292" x="3276600" y="4946650"/>
          <p14:tracePt t="123309" x="3251200" y="4953000"/>
          <p14:tracePt t="123326" x="3238500" y="4953000"/>
          <p14:tracePt t="123342" x="3232150" y="4959350"/>
          <p14:tracePt t="123363" x="3225800" y="4959350"/>
          <p14:tracePt t="123683" x="3213100" y="4959350"/>
          <p14:tracePt t="123697" x="3200400" y="4959350"/>
          <p14:tracePt t="123713" x="3194050" y="4959350"/>
          <p14:tracePt t="123720" x="3181350" y="4959350"/>
          <p14:tracePt t="123731" x="3175000" y="4959350"/>
          <p14:tracePt t="123740" x="3155950" y="4946650"/>
          <p14:tracePt t="123757" x="3117850" y="4933950"/>
          <p14:tracePt t="123773" x="3073400" y="4933950"/>
          <p14:tracePt t="123791" x="3048000" y="4933950"/>
          <p14:tracePt t="123807" x="3041650" y="4933950"/>
          <p14:tracePt t="124187" x="3054350" y="4933950"/>
          <p14:tracePt t="124193" x="3098800" y="4933950"/>
          <p14:tracePt t="124200" x="3143250" y="4933950"/>
          <p14:tracePt t="124211" x="3200400" y="4933950"/>
          <p14:tracePt t="124228" x="3302000" y="4933950"/>
          <p14:tracePt t="124245" x="3403600" y="4927600"/>
          <p14:tracePt t="124261" x="3435350" y="4921250"/>
          <p14:tracePt t="124278" x="3441700" y="4921250"/>
          <p14:tracePt t="124507" x="3435350" y="4914900"/>
          <p14:tracePt t="124536" x="3441700" y="4914900"/>
          <p14:tracePt t="124544" x="3460750" y="4914900"/>
          <p14:tracePt t="124554" x="3498850" y="4914900"/>
          <p14:tracePt t="124567" x="3613150" y="4914900"/>
          <p14:tracePt t="124584" x="3778250" y="4914900"/>
          <p14:tracePt t="124601" x="3873500" y="4927600"/>
          <p14:tracePt t="124618" x="3911600" y="4927600"/>
          <p14:tracePt t="124634" x="3930650" y="4927600"/>
          <p14:tracePt t="124681" x="3917950" y="4927600"/>
          <p14:tracePt t="124692" x="3905250" y="4927600"/>
          <p14:tracePt t="124709" x="3898900" y="4927600"/>
          <p14:tracePt t="124724" x="3886200" y="4927600"/>
          <p14:tracePt t="124784" x="3879850" y="4927600"/>
          <p14:tracePt t="124792" x="3873500" y="4933950"/>
          <p14:tracePt t="124808" x="3867150" y="4933950"/>
          <p14:tracePt t="124819" x="3854450" y="4933950"/>
          <p14:tracePt t="124834" x="3835400" y="4946650"/>
          <p14:tracePt t="124851" x="3829050" y="4946650"/>
          <p14:tracePt t="124893" x="3822700" y="4946650"/>
          <p14:tracePt t="125000" x="3829050" y="4946650"/>
          <p14:tracePt t="125009" x="3848100" y="4946650"/>
          <p14:tracePt t="125019" x="3879850" y="4946650"/>
          <p14:tracePt t="125035" x="3968750" y="4940300"/>
          <p14:tracePt t="125051" x="4076700" y="4940300"/>
          <p14:tracePt t="125068" x="4152900" y="4940300"/>
          <p14:tracePt t="125084" x="4178300" y="4940300"/>
          <p14:tracePt t="125101" x="4191000" y="4940300"/>
          <p14:tracePt t="125492" x="4184650" y="4940300"/>
          <p14:tracePt t="125500" x="4178300" y="4940300"/>
          <p14:tracePt t="125513" x="4171950" y="4940300"/>
          <p14:tracePt t="125522" x="4165600" y="4940300"/>
          <p14:tracePt t="125532" x="4159250" y="4940300"/>
          <p14:tracePt t="125549" x="4146550" y="4933950"/>
          <p14:tracePt t="125595" x="4140200" y="4933950"/>
          <p14:tracePt t="125609" x="4140200" y="4927600"/>
          <p14:tracePt t="125625" x="4140200" y="4921250"/>
          <p14:tracePt t="125648" x="4133850" y="4921250"/>
          <p14:tracePt t="125684" x="4127500" y="4914900"/>
          <p14:tracePt t="126225" x="4114800" y="4908550"/>
          <p14:tracePt t="126257" x="4108450" y="4908550"/>
          <p14:tracePt t="126273" x="4108450" y="4902200"/>
          <p14:tracePt t="129106" x="4133850" y="4895850"/>
          <p14:tracePt t="129117" x="4229100" y="4895850"/>
          <p14:tracePt t="129122" x="4324350" y="4895850"/>
          <p14:tracePt t="129133" x="4400550" y="4908550"/>
          <p14:tracePt t="129147" x="4521200" y="4914900"/>
          <p14:tracePt t="129164" x="4629150" y="4927600"/>
          <p14:tracePt t="129181" x="4724400" y="4940300"/>
          <p14:tracePt t="129197" x="4800600" y="4940300"/>
          <p14:tracePt t="129214" x="4864100" y="4940300"/>
          <p14:tracePt t="129231" x="4921250" y="4940300"/>
          <p14:tracePt t="129248" x="4959350" y="4940300"/>
          <p14:tracePt t="129340" x="4965700" y="4940300"/>
          <p14:tracePt t="129365" x="4978400" y="4940300"/>
          <p14:tracePt t="129379" x="4997450" y="4940300"/>
          <p14:tracePt t="129387" x="5016500" y="4940300"/>
          <p14:tracePt t="129397" x="5041900" y="4940300"/>
          <p14:tracePt t="129414" x="5118100" y="4940300"/>
          <p14:tracePt t="129431" x="5168900" y="4940300"/>
          <p14:tracePt t="129448" x="5238750" y="4940300"/>
          <p14:tracePt t="129465" x="5314950" y="4940300"/>
          <p14:tracePt t="129483" x="5403850" y="4940300"/>
          <p14:tracePt t="129498" x="5422900" y="4933950"/>
          <p14:tracePt t="129515" x="5429250" y="4927600"/>
          <p14:tracePt t="129531" x="5429250" y="4914900"/>
          <p14:tracePt t="129548" x="5429250" y="4902200"/>
          <p14:tracePt t="129564" x="5429250" y="4895850"/>
          <p14:tracePt t="129598" x="5429250" y="4889500"/>
          <p14:tracePt t="129638" x="5422900" y="4889500"/>
          <p14:tracePt t="129661" x="5410200" y="4889500"/>
          <p14:tracePt t="129733" x="5403850" y="4889500"/>
          <p14:tracePt t="129739" x="5397500" y="4889500"/>
          <p14:tracePt t="129748" x="5391150" y="4889500"/>
          <p14:tracePt t="129765" x="5378450" y="4889500"/>
          <p14:tracePt t="130637" x="5378450" y="4902200"/>
          <p14:tracePt t="130643" x="5378450" y="4921250"/>
          <p14:tracePt t="130651" x="5378450" y="4927600"/>
          <p14:tracePt t="130661" x="5378450" y="4953000"/>
          <p14:tracePt t="130678" x="5378450" y="4978400"/>
          <p14:tracePt t="130695" x="5372100" y="5010150"/>
          <p14:tracePt t="130711" x="5365750" y="5016500"/>
          <p14:tracePt t="130728" x="5353050" y="5029200"/>
          <p14:tracePt t="130790" x="5334000" y="5029200"/>
          <p14:tracePt t="130796" x="5321300" y="5029200"/>
          <p14:tracePt t="130803" x="5308600" y="5029200"/>
          <p14:tracePt t="130815" x="5302250" y="5029200"/>
          <p14:tracePt t="130828" x="5264150" y="5029200"/>
          <p14:tracePt t="130845" x="5226050" y="5029200"/>
          <p14:tracePt t="130861" x="5200650" y="5029200"/>
          <p14:tracePt t="130878" x="5181600" y="5029200"/>
          <p14:tracePt t="130895" x="5156200" y="5029200"/>
          <p14:tracePt t="130900" x="5143500" y="5029200"/>
          <p14:tracePt t="130911" x="5137150" y="5029200"/>
          <p14:tracePt t="130928" x="5124450" y="5029200"/>
          <p14:tracePt t="130945" x="5111750" y="5029200"/>
          <p14:tracePt t="130962" x="5105400" y="5029200"/>
          <p14:tracePt t="130979" x="5067300" y="5022850"/>
          <p14:tracePt t="130994" x="4991100" y="5016500"/>
          <p14:tracePt t="131011" x="4889500" y="4997450"/>
          <p14:tracePt t="131028" x="4762500" y="4978400"/>
          <p14:tracePt t="131045" x="4641850" y="4978400"/>
          <p14:tracePt t="131062" x="4533900" y="4978400"/>
          <p14:tracePt t="131078" x="4419600" y="4978400"/>
          <p14:tracePt t="131095" x="4305300" y="4978400"/>
          <p14:tracePt t="131111" x="4229100" y="4978400"/>
          <p14:tracePt t="131128" x="4171950" y="4978400"/>
          <p14:tracePt t="131145" x="4102100" y="4978400"/>
          <p14:tracePt t="131162" x="4013200" y="4997450"/>
          <p14:tracePt t="131178" x="3867150" y="4997450"/>
          <p14:tracePt t="131195" x="3797300" y="4997450"/>
          <p14:tracePt t="131211" x="3740150" y="4997450"/>
          <p14:tracePt t="131228" x="3708400" y="4997450"/>
          <p14:tracePt t="131245" x="3683000" y="4997450"/>
          <p14:tracePt t="131262" x="3670300" y="4997450"/>
          <p14:tracePt t="131278" x="3657600" y="4997450"/>
          <p14:tracePt t="131295" x="3638550" y="4997450"/>
          <p14:tracePt t="131312" x="3619500" y="4997450"/>
          <p14:tracePt t="131328" x="3594100" y="4997450"/>
          <p14:tracePt t="131345" x="3562350" y="4997450"/>
          <p14:tracePt t="131362" x="3530600" y="4997450"/>
          <p14:tracePt t="131378" x="3492500" y="4984750"/>
          <p14:tracePt t="131395" x="3479800" y="4984750"/>
          <p14:tracePt t="131412" x="3467100" y="4978400"/>
          <p14:tracePt t="131716" x="3467100" y="4972050"/>
          <p14:tracePt t="131725" x="3467100" y="4965700"/>
          <p14:tracePt t="131732" x="3467100" y="4959350"/>
          <p14:tracePt t="131743" x="3467100" y="4946650"/>
          <p14:tracePt t="131756" x="3467100" y="4921250"/>
          <p14:tracePt t="131773" x="3479800" y="4857750"/>
          <p14:tracePt t="131790" x="3517900" y="4781550"/>
          <p14:tracePt t="131806" x="3536950" y="4711700"/>
          <p14:tracePt t="131823" x="3575050" y="4629150"/>
          <p14:tracePt t="131840" x="3594100" y="4565650"/>
          <p14:tracePt t="131856" x="3613150" y="4527550"/>
          <p14:tracePt t="131873" x="3638550" y="4483100"/>
          <p14:tracePt t="131891" x="3663950" y="4445000"/>
          <p14:tracePt t="131906" x="3676650" y="4413250"/>
          <p14:tracePt t="131923" x="3676650" y="4400550"/>
          <p14:tracePt t="131940" x="3683000" y="4394200"/>
          <p14:tracePt t="131956" x="3683000" y="4381500"/>
          <p14:tracePt t="131973" x="3689350" y="4375150"/>
          <p14:tracePt t="131989" x="3689350" y="4349750"/>
          <p14:tracePt t="132006" x="3702050" y="4343400"/>
          <p14:tracePt t="132023" x="3708400" y="4337050"/>
          <p14:tracePt t="132040" x="3708400" y="4330700"/>
          <p14:tracePt t="132056" x="3727450" y="4318000"/>
          <p14:tracePt t="132073" x="3765550" y="4298950"/>
          <p14:tracePt t="132091" x="3841750" y="4248150"/>
          <p14:tracePt t="132107" x="3905250" y="4197350"/>
          <p14:tracePt t="132123" x="3937000" y="4159250"/>
          <p14:tracePt t="132140" x="3943350" y="4140200"/>
          <p14:tracePt t="132157" x="3943350" y="4127500"/>
          <p14:tracePt t="132173" x="3943350" y="4121150"/>
          <p14:tracePt t="132246" x="3937000" y="4114800"/>
          <p14:tracePt t="132253" x="3930650" y="4114800"/>
          <p14:tracePt t="132270" x="3924300" y="4114800"/>
          <p14:tracePt t="132278" x="3917950" y="4121150"/>
          <p14:tracePt t="132290" x="3911600" y="4133850"/>
          <p14:tracePt t="132307" x="3905250" y="4133850"/>
          <p14:tracePt t="132323" x="3892550" y="4146550"/>
          <p14:tracePt t="132340" x="3873500" y="4152900"/>
          <p14:tracePt t="132357" x="3873500" y="4159250"/>
          <p14:tracePt t="132374" x="3841750" y="4184650"/>
          <p14:tracePt t="132390" x="3816350" y="4210050"/>
          <p14:tracePt t="132407" x="3784600" y="4235450"/>
          <p14:tracePt t="132412" x="3765550" y="4254500"/>
          <p14:tracePt t="132423" x="3759200" y="4273550"/>
          <p14:tracePt t="132440" x="3740150" y="4292600"/>
          <p14:tracePt t="132457" x="3708400" y="4330700"/>
          <p14:tracePt t="132473" x="3695700" y="4337050"/>
          <p14:tracePt t="132490" x="3689350" y="4349750"/>
          <p14:tracePt t="132572" x="3689350" y="4356100"/>
          <p14:tracePt t="132775" x="3702050" y="4356100"/>
          <p14:tracePt t="132823" x="3708400" y="4356100"/>
          <p14:tracePt t="132911" x="3714750" y="4349750"/>
          <p14:tracePt t="133556" x="3721100" y="4349750"/>
          <p14:tracePt t="133564" x="3733800" y="4356100"/>
          <p14:tracePt t="133583" x="3740150" y="4362450"/>
          <p14:tracePt t="133679" x="3740150" y="4368800"/>
          <p14:tracePt t="133684" x="3727450" y="4368800"/>
          <p14:tracePt t="133693" x="3708400" y="4368800"/>
          <p14:tracePt t="133709" x="3670300" y="4362450"/>
          <p14:tracePt t="133726" x="3625850" y="4362450"/>
          <p14:tracePt t="133743" x="3594100" y="4362450"/>
          <p14:tracePt t="133760" x="3556000" y="4349750"/>
          <p14:tracePt t="133776" x="3524250" y="4330700"/>
          <p14:tracePt t="133793" x="3492500" y="4318000"/>
          <p14:tracePt t="133809" x="3460750" y="4298950"/>
          <p14:tracePt t="133826" x="3441700" y="4298950"/>
          <p14:tracePt t="133844" x="3435350" y="4292600"/>
          <p14:tracePt t="133859" x="3429000" y="4292600"/>
          <p14:tracePt t="133876" x="3422650" y="4286250"/>
          <p14:tracePt t="133909" x="3403600" y="4273550"/>
          <p14:tracePt t="133926" x="3397250" y="4273550"/>
          <p14:tracePt t="133943" x="3390900" y="4267200"/>
          <p14:tracePt t="133959" x="3378200" y="4260850"/>
          <p14:tracePt t="133993" x="3365500" y="4254500"/>
          <p14:tracePt t="134010" x="3352800" y="4254500"/>
          <p14:tracePt t="134026" x="3352800" y="4248150"/>
          <p14:tracePt t="134043" x="3333750" y="4248150"/>
          <p14:tracePt t="134059" x="3321050" y="4248150"/>
          <p14:tracePt t="134076" x="3314700" y="4248150"/>
          <p14:tracePt t="134093" x="3276600" y="4248150"/>
          <p14:tracePt t="134110" x="3244850" y="4248150"/>
          <p14:tracePt t="134127" x="3225800" y="4254500"/>
          <p14:tracePt t="134143" x="3194050" y="4260850"/>
          <p14:tracePt t="134160" x="3168650" y="4273550"/>
          <p14:tracePt t="134177" x="3162300" y="4273550"/>
          <p14:tracePt t="134193" x="3155950" y="4273550"/>
          <p14:tracePt t="134210" x="3149600" y="4273550"/>
          <p14:tracePt t="134295" x="3143250" y="4273550"/>
          <p14:tracePt t="134303" x="3136900" y="4273550"/>
          <p14:tracePt t="134598" x="3143250" y="4273550"/>
          <p14:tracePt t="134605" x="3168650" y="4273550"/>
          <p14:tracePt t="134613" x="3187700" y="4273550"/>
          <p14:tracePt t="134621" x="3232150" y="4267200"/>
          <p14:tracePt t="134638" x="3346450" y="4241800"/>
          <p14:tracePt t="134655" x="3422650" y="4235450"/>
          <p14:tracePt t="134672" x="3454400" y="4229100"/>
          <p14:tracePt t="134688" x="3460750" y="4229100"/>
          <p14:tracePt t="134705" x="3473450" y="4229100"/>
          <p14:tracePt t="134759" x="3473450" y="4222750"/>
          <p14:tracePt t="134797" x="3473450" y="4216400"/>
          <p14:tracePt t="134805" x="3473450" y="4210050"/>
          <p14:tracePt t="134982" x="3479800" y="4210050"/>
          <p14:tracePt t="134989" x="3498850" y="4210050"/>
          <p14:tracePt t="135005" x="3505200" y="4210050"/>
          <p14:tracePt t="135014" x="3511550" y="4210050"/>
          <p14:tracePt t="135022" x="3524250" y="4210050"/>
          <p14:tracePt t="135039" x="3530600" y="4210050"/>
          <p14:tracePt t="135055" x="3536950" y="4210050"/>
          <p14:tracePt t="135072" x="3543300" y="4210050"/>
          <p14:tracePt t="135089" x="3556000" y="4210050"/>
          <p14:tracePt t="135106" x="3581400" y="4210050"/>
          <p14:tracePt t="135122" x="3600450" y="4216400"/>
          <p14:tracePt t="135140" x="3606800" y="4216400"/>
          <p14:tracePt t="135156" x="3619500" y="4216400"/>
          <p14:tracePt t="135312" x="3625850" y="4216400"/>
          <p14:tracePt t="135319" x="3644900" y="4222750"/>
          <p14:tracePt t="135329" x="3676650" y="4229100"/>
          <p14:tracePt t="135340" x="3752850" y="4241800"/>
          <p14:tracePt t="135356" x="3860800" y="4241800"/>
          <p14:tracePt t="135373" x="3956050" y="4241800"/>
          <p14:tracePt t="135389" x="4006850" y="4241800"/>
          <p14:tracePt t="135406" x="4013200" y="4241800"/>
          <p14:tracePt t="135445" x="4019550" y="4241800"/>
          <p14:tracePt t="135488" x="4013200" y="4241800"/>
          <p14:tracePt t="135945" x="4006850" y="4241800"/>
          <p14:tracePt t="135981" x="4000500" y="4241800"/>
          <p14:tracePt t="135991" x="3987800" y="4241800"/>
          <p14:tracePt t="135998" x="3975100" y="4241800"/>
          <p14:tracePt t="136009" x="3962400" y="4241800"/>
          <p14:tracePt t="136021" x="3937000" y="4248150"/>
          <p14:tracePt t="136037" x="3911600" y="4248150"/>
          <p14:tracePt t="136053" x="3898900" y="4248150"/>
          <p14:tracePt t="136070" x="3886200" y="4248150"/>
          <p14:tracePt t="136320" x="3879850" y="4248150"/>
          <p14:tracePt t="136366" x="3873500" y="4248150"/>
          <p14:tracePt t="136720" x="3867150" y="4248150"/>
          <p14:tracePt t="136734" x="3905250" y="4248150"/>
          <p14:tracePt t="136742" x="3981450" y="4260850"/>
          <p14:tracePt t="136751" x="4102100" y="4292600"/>
          <p14:tracePt t="136761" x="4286250" y="4311650"/>
          <p14:tracePt t="136778" x="4711700" y="4349750"/>
          <p14:tracePt t="136794" x="5105400" y="4362450"/>
          <p14:tracePt t="136811" x="5334000" y="4362450"/>
          <p14:tracePt t="136828" x="5461000" y="4362450"/>
          <p14:tracePt t="136847" x="5486400" y="4362450"/>
          <p14:tracePt t="137233" x="5480050" y="4362450"/>
          <p14:tracePt t="137558" x="5486400" y="4362450"/>
          <p14:tracePt t="137566" x="5511800" y="4356100"/>
          <p14:tracePt t="137577" x="5543550" y="4349750"/>
          <p14:tracePt t="137590" x="5626100" y="4318000"/>
          <p14:tracePt t="137605" x="5683250" y="4305300"/>
          <p14:tracePt t="137622" x="5715000" y="4286250"/>
          <p14:tracePt t="137639" x="5721350" y="4279900"/>
          <p14:tracePt t="137807" x="5721350" y="4273550"/>
          <p14:tracePt t="137823" x="5715000" y="4273550"/>
          <p14:tracePt t="137838" x="5708650" y="4273550"/>
          <p14:tracePt t="137999" x="5708650" y="4267200"/>
          <p14:tracePt t="138007" x="5695950" y="4267200"/>
          <p14:tracePt t="138022" x="5683250" y="4260850"/>
          <p14:tracePt t="138047" x="5670550" y="4254500"/>
          <p14:tracePt t="138055" x="5664200" y="4254500"/>
          <p14:tracePt t="138064" x="5651500" y="4254500"/>
          <p14:tracePt t="138078" x="5607050" y="4254500"/>
          <p14:tracePt t="138095" x="5524500" y="4254500"/>
          <p14:tracePt t="138111" x="5378450" y="4254500"/>
          <p14:tracePt t="138128" x="5194300" y="4254500"/>
          <p14:tracePt t="138145" x="5010150" y="4254500"/>
          <p14:tracePt t="138162" x="4794250" y="4279900"/>
          <p14:tracePt t="138178" x="4546600" y="4305300"/>
          <p14:tracePt t="138195" x="4311650" y="4324350"/>
          <p14:tracePt t="138212" x="4102100" y="4324350"/>
          <p14:tracePt t="138228" x="3917950" y="4330700"/>
          <p14:tracePt t="138247" x="3790950" y="4330700"/>
          <p14:tracePt t="138262" x="3702050" y="4337050"/>
          <p14:tracePt t="138278" x="3657600" y="4337050"/>
          <p14:tracePt t="138295" x="3632200" y="4337050"/>
          <p14:tracePt t="138312" x="3619500" y="4337050"/>
          <p14:tracePt t="138328" x="3613150" y="4337050"/>
          <p14:tracePt t="138345" x="3606800" y="4343400"/>
          <p14:tracePt t="138432" x="3606800" y="4349750"/>
          <p14:tracePt t="138449" x="3600450" y="4349750"/>
          <p14:tracePt t="138453" x="3594100" y="4349750"/>
          <p14:tracePt t="138514" x="3587750" y="4349750"/>
          <p14:tracePt t="138551" x="3575050" y="4349750"/>
          <p14:tracePt t="138577" x="3562350" y="4349750"/>
          <p14:tracePt t="138583" x="3556000" y="4349750"/>
          <p14:tracePt t="138601" x="3543300" y="4356100"/>
          <p14:tracePt t="138616" x="3536950" y="4356100"/>
          <p14:tracePt t="138634" x="3536950" y="4362450"/>
          <p14:tracePt t="138645" x="3530600" y="4362450"/>
          <p14:tracePt t="138680" x="3524250" y="4362450"/>
          <p14:tracePt t="138874" x="3517900" y="4362450"/>
          <p14:tracePt t="138906" x="3517900" y="4356100"/>
          <p14:tracePt t="138911" x="3517900" y="4349750"/>
          <p14:tracePt t="138921" x="3517900" y="4337050"/>
          <p14:tracePt t="138931" x="3517900" y="4330700"/>
          <p14:tracePt t="138948" x="3530600" y="4305300"/>
          <p14:tracePt t="138965" x="3543300" y="4292600"/>
          <p14:tracePt t="138981" x="3556000" y="4260850"/>
          <p14:tracePt t="138998" x="3575050" y="4241800"/>
          <p14:tracePt t="139015" x="3587750" y="4229100"/>
          <p14:tracePt t="139047" x="3594100" y="4222750"/>
          <p14:tracePt t="139055" x="3600450" y="4222750"/>
          <p14:tracePt t="139065" x="3606800" y="4216400"/>
          <p14:tracePt t="139081" x="3613150" y="4210050"/>
          <p14:tracePt t="139098" x="3625850" y="4203700"/>
          <p14:tracePt t="139115" x="3632200" y="4197350"/>
          <p14:tracePt t="139306" x="3644900" y="4197350"/>
          <p14:tracePt t="139311" x="3657600" y="4197350"/>
          <p14:tracePt t="139322" x="3676650" y="4197350"/>
          <p14:tracePt t="139330" x="3702050" y="4197350"/>
          <p14:tracePt t="139347" x="3759200" y="4197350"/>
          <p14:tracePt t="139363" x="3803650" y="4197350"/>
          <p14:tracePt t="139380" x="3848100" y="4197350"/>
          <p14:tracePt t="139397" x="3860800" y="4197350"/>
          <p14:tracePt t="139413" x="3873500" y="4197350"/>
          <p14:tracePt t="139455" x="3879850" y="4197350"/>
          <p14:tracePt t="139464" x="3886200" y="4197350"/>
          <p14:tracePt t="139471" x="3892550" y="4197350"/>
          <p14:tracePt t="139480" x="3911600" y="4197350"/>
          <p14:tracePt t="139497" x="3949700" y="4197350"/>
          <p14:tracePt t="139514" x="4006850" y="4197350"/>
          <p14:tracePt t="139523" x="4044950" y="4197350"/>
          <p14:tracePt t="139530" x="4064000" y="4197350"/>
          <p14:tracePt t="139547" x="4102100" y="4178300"/>
          <p14:tracePt t="139563" x="4121150" y="4171950"/>
          <p14:tracePt t="139580" x="4133850" y="4165600"/>
          <p14:tracePt t="139906" x="4127500" y="4165600"/>
          <p14:tracePt t="139923" x="4121150" y="4165600"/>
          <p14:tracePt t="139946" x="4114800" y="4165600"/>
          <p14:tracePt t="140000" x="4108450" y="4165600"/>
          <p14:tracePt t="140144" x="4102100" y="4165600"/>
          <p14:tracePt t="140331" x="4095750" y="4165600"/>
          <p14:tracePt t="140384" x="4089400" y="4165600"/>
          <p14:tracePt t="140411" x="4083050" y="4171950"/>
          <p14:tracePt t="140415" x="4076700" y="4178300"/>
          <p14:tracePt t="140432" x="4070350" y="4184650"/>
          <p14:tracePt t="140448" x="4057650" y="4197350"/>
          <p14:tracePt t="140482" x="4044950" y="4210050"/>
          <p14:tracePt t="140610" x="4038600" y="4210050"/>
          <p14:tracePt t="140640" x="4032250" y="4216400"/>
          <p14:tracePt t="140697" x="4025900" y="4229100"/>
          <p14:tracePt t="140715" x="4019550" y="4235450"/>
          <p14:tracePt t="140735" x="4019550" y="4254500"/>
          <p14:tracePt t="140745" x="4019550" y="4279900"/>
          <p14:tracePt t="140752" x="4019550" y="4298950"/>
          <p14:tracePt t="140762" x="4019550" y="4330700"/>
          <p14:tracePt t="140772" x="4019550" y="4368800"/>
          <p14:tracePt t="140789" x="4032250" y="4438650"/>
          <p14:tracePt t="140806" x="4057650" y="4508500"/>
          <p14:tracePt t="140824" x="4076700" y="4578350"/>
          <p14:tracePt t="140839" x="4095750" y="4603750"/>
          <p14:tracePt t="140856" x="4095750" y="4616450"/>
          <p14:tracePt t="140872" x="4102100" y="4622800"/>
          <p14:tracePt t="140971" x="4108450" y="4629150"/>
          <p14:tracePt t="141051" x="4095750" y="4622800"/>
          <p14:tracePt t="141059" x="4083050" y="4622800"/>
          <p14:tracePt t="141072" x="4051300" y="4597400"/>
          <p14:tracePt t="141089" x="4025900" y="4578350"/>
          <p14:tracePt t="141105" x="3962400" y="4546600"/>
          <p14:tracePt t="141122" x="3879850" y="4495800"/>
          <p14:tracePt t="141139" x="3778250" y="4451350"/>
          <p14:tracePt t="141156" x="3727450" y="4425950"/>
          <p14:tracePt t="141173" x="3721100" y="4425950"/>
          <p14:tracePt t="141194" x="3714750" y="4419600"/>
          <p14:tracePt t="141225" x="3721100" y="4413250"/>
          <p14:tracePt t="141232" x="3740150" y="4406900"/>
          <p14:tracePt t="141241" x="3771900" y="4387850"/>
          <p14:tracePt t="141256" x="3822700" y="4368800"/>
          <p14:tracePt t="141273" x="3848100" y="4349750"/>
          <p14:tracePt t="141289" x="3867150" y="4324350"/>
          <p14:tracePt t="141306" x="3886200" y="4311650"/>
          <p14:tracePt t="141322" x="3886200" y="4305300"/>
          <p14:tracePt t="141339" x="3892550" y="4305300"/>
          <p14:tracePt t="141707" x="3892550" y="4298950"/>
          <p14:tracePt t="141809" x="3892550" y="4292600"/>
          <p14:tracePt t="141913" x="3892550" y="4286250"/>
          <p14:tracePt t="142048" x="3892550" y="4273550"/>
          <p14:tracePt t="142056" x="3898900" y="4260850"/>
          <p14:tracePt t="142067" x="3905250" y="4260850"/>
          <p14:tracePt t="142078" x="3911600" y="4254500"/>
          <p14:tracePt t="142096" x="3911600" y="4248150"/>
          <p14:tracePt t="142112" x="3917950" y="4248150"/>
          <p14:tracePt t="142424" x="3917950" y="4235450"/>
          <p14:tracePt t="142439" x="3917950" y="4216400"/>
          <p14:tracePt t="142440" x="3911600" y="4191000"/>
          <p14:tracePt t="142449" x="3892550" y="4178300"/>
          <p14:tracePt t="142465" x="3879850" y="4171950"/>
          <p14:tracePt t="143097" x="3892550" y="4184650"/>
          <p14:tracePt t="143113" x="3898900" y="4191000"/>
          <p14:tracePt t="143121" x="3911600" y="4197350"/>
          <p14:tracePt t="143140" x="3911600" y="4203700"/>
          <p14:tracePt t="143233" x="3911600" y="4210050"/>
          <p14:tracePt t="143249" x="3911600" y="4222750"/>
          <p14:tracePt t="143316" x="3911600" y="4229100"/>
          <p14:tracePt t="143329" x="3911600" y="4235450"/>
          <p14:tracePt t="143345" x="3905250" y="4235450"/>
          <p14:tracePt t="143394" x="3892550" y="4229100"/>
          <p14:tracePt t="143403" x="3892550" y="4222750"/>
          <p14:tracePt t="143417" x="3892550" y="4203700"/>
          <p14:tracePt t="143433" x="3892550" y="4184650"/>
          <p14:tracePt t="143442" x="3892550" y="4178300"/>
          <p14:tracePt t="143538" x="3886200" y="4171950"/>
          <p14:tracePt t="143634" x="3937000" y="4171950"/>
          <p14:tracePt t="143644" x="4025900" y="4171950"/>
          <p14:tracePt t="143649" x="4114800" y="4171950"/>
          <p14:tracePt t="143658" x="4267200" y="4184650"/>
          <p14:tracePt t="143672" x="4648200" y="4210050"/>
          <p14:tracePt t="143689" x="5041900" y="4222750"/>
          <p14:tracePt t="143705" x="5295900" y="4248150"/>
          <p14:tracePt t="143721" x="5416550" y="4248150"/>
          <p14:tracePt t="143738" x="5441950" y="4248150"/>
          <p14:tracePt t="143820" x="5429250" y="4248150"/>
          <p14:tracePt t="143833" x="5422900" y="4248150"/>
          <p14:tracePt t="143842" x="5416550" y="4248150"/>
          <p14:tracePt t="143855" x="5410200" y="4248150"/>
          <p14:tracePt t="143871" x="5403850" y="4248150"/>
          <p14:tracePt t="144026" x="5397500" y="4241800"/>
          <p14:tracePt t="144033" x="5378450" y="4241800"/>
          <p14:tracePt t="144044" x="5346700" y="4241800"/>
          <p14:tracePt t="144055" x="5302250" y="4241800"/>
          <p14:tracePt t="144071" x="5187950" y="4241800"/>
          <p14:tracePt t="144088" x="5092700" y="4254500"/>
          <p14:tracePt t="144105" x="5080000" y="4260850"/>
          <p14:tracePt t="144156" x="5092700" y="4260850"/>
          <p14:tracePt t="144165" x="5118100" y="4260850"/>
          <p14:tracePt t="144171" x="5137150" y="4260850"/>
          <p14:tracePt t="144188" x="5149850" y="4260850"/>
          <p14:tracePt t="144205" x="5156200" y="4260850"/>
          <p14:tracePt t="144268" x="5143500" y="4267200"/>
          <p14:tracePt t="144276" x="5099050" y="4267200"/>
          <p14:tracePt t="144281" x="5022850" y="4267200"/>
          <p14:tracePt t="144294" x="4940300" y="4267200"/>
          <p14:tracePt t="144305" x="4749800" y="4267200"/>
          <p14:tracePt t="144322" x="4521200" y="4267200"/>
          <p14:tracePt t="144338" x="4318000" y="4267200"/>
          <p14:tracePt t="144355" x="4140200" y="4267200"/>
          <p14:tracePt t="144372" x="4044950" y="4267200"/>
          <p14:tracePt t="144389" x="4013200" y="4267200"/>
          <p14:tracePt t="144457" x="4013200" y="4273550"/>
          <p14:tracePt t="144554" x="4013200" y="4279900"/>
          <p14:tracePt t="144561" x="3987800" y="4279900"/>
          <p14:tracePt t="144572" x="3956050" y="4279900"/>
          <p14:tracePt t="144589" x="3892550" y="4279900"/>
          <p14:tracePt t="144605" x="3822700" y="4279900"/>
          <p14:tracePt t="144622" x="3784600" y="4279900"/>
          <p14:tracePt t="144639" x="3765550" y="4279900"/>
          <p14:tracePt t="144656" x="3759200" y="4279900"/>
          <p14:tracePt t="144677" x="3746500" y="4279900"/>
          <p14:tracePt t="144709" x="3746500" y="4286250"/>
          <p14:tracePt t="144717" x="3740150" y="4286250"/>
          <p14:tracePt t="144732" x="3733800" y="4286250"/>
          <p14:tracePt t="144762" x="3727450" y="4286250"/>
          <p14:tracePt t="145066" x="3721100" y="4292600"/>
          <p14:tracePt t="145082" x="3721100" y="4298950"/>
          <p14:tracePt t="145089" x="3721100" y="4305300"/>
          <p14:tracePt t="145099" x="3740150" y="4305300"/>
          <p14:tracePt t="145108" x="3765550" y="4305300"/>
          <p14:tracePt t="145124" x="3829050" y="4311650"/>
          <p14:tracePt t="145141" x="3924300" y="4337050"/>
          <p14:tracePt t="145157" x="4038600" y="4349750"/>
          <p14:tracePt t="145174" x="4095750" y="4349750"/>
          <p14:tracePt t="145190" x="4108450" y="4356100"/>
          <p14:tracePt t="145243" x="4102100" y="4356100"/>
          <p14:tracePt t="145260" x="4083050" y="4356100"/>
          <p14:tracePt t="145279" x="4070350" y="4356100"/>
          <p14:tracePt t="145295" x="4057650" y="4356100"/>
          <p14:tracePt t="145317" x="4051300" y="4356100"/>
          <p14:tracePt t="145333" x="4044950" y="4356100"/>
          <p14:tracePt t="145337" x="4038600" y="4356100"/>
          <p14:tracePt t="145347" x="4032250" y="4356100"/>
          <p14:tracePt t="145357" x="4025900" y="4356100"/>
          <p14:tracePt t="145374" x="3994150" y="4356100"/>
          <p14:tracePt t="145391" x="3943350" y="4343400"/>
          <p14:tracePt t="145407" x="3898900" y="4337050"/>
          <p14:tracePt t="145424" x="3841750" y="4337050"/>
          <p14:tracePt t="145443" x="3790950" y="4337050"/>
          <p14:tracePt t="145457" x="3765550" y="4337050"/>
          <p14:tracePt t="145474" x="3740150" y="4337050"/>
          <p14:tracePt t="145490" x="3733800" y="4337050"/>
          <p14:tracePt t="145629" x="3727450" y="4337050"/>
          <p14:tracePt t="145646" x="3714750" y="4337050"/>
          <p14:tracePt t="145653" x="3708400" y="4337050"/>
          <p14:tracePt t="145662" x="3695700" y="4343400"/>
          <p14:tracePt t="145677" x="3683000" y="4349750"/>
          <p14:tracePt t="145691" x="3651250" y="4368800"/>
          <p14:tracePt t="145708" x="3600450" y="4394200"/>
          <p14:tracePt t="145724" x="3562350" y="4406900"/>
          <p14:tracePt t="145741" x="3492500" y="4425950"/>
          <p14:tracePt t="145757" x="3390900" y="4445000"/>
          <p14:tracePt t="145775" x="3333750" y="4445000"/>
          <p14:tracePt t="145791" x="3270250" y="4445000"/>
          <p14:tracePt t="145808" x="3232150" y="4445000"/>
          <p14:tracePt t="145825" x="3187700" y="4445000"/>
          <p14:tracePt t="145841" x="3181350" y="4445000"/>
          <p14:tracePt t="145931" x="3175000" y="4445000"/>
          <p14:tracePt t="145957" x="3175000" y="4438650"/>
          <p14:tracePt t="145996" x="3181350" y="4432300"/>
          <p14:tracePt t="146018" x="3181350" y="4419600"/>
          <p14:tracePt t="146082" x="3181350" y="4413250"/>
          <p14:tracePt t="146107" x="3181350" y="4406900"/>
          <p14:tracePt t="146114" x="3175000" y="4406900"/>
          <p14:tracePt t="146138" x="3162300" y="4394200"/>
          <p14:tracePt t="146147" x="3155950" y="4394200"/>
          <p14:tracePt t="146158" x="3149600" y="4394200"/>
          <p14:tracePt t="146175" x="3136900" y="4387850"/>
          <p14:tracePt t="146191" x="3124200" y="4387850"/>
          <p14:tracePt t="146208" x="3117850" y="4387850"/>
          <p14:tracePt t="146230" x="3111500" y="4387850"/>
          <p14:tracePt t="146253" x="3105150" y="4387850"/>
          <p14:tracePt t="146266" x="3105150" y="4381500"/>
          <p14:tracePt t="146282" x="3092450" y="4381500"/>
          <p14:tracePt t="146291" x="3079750" y="4375150"/>
          <p14:tracePt t="146308" x="3079750" y="4368800"/>
          <p14:tracePt t="146325" x="3054350" y="4368800"/>
          <p14:tracePt t="146341" x="3022600" y="4368800"/>
          <p14:tracePt t="146358" x="2997200" y="4362450"/>
          <p14:tracePt t="146375" x="2952750" y="4362450"/>
          <p14:tracePt t="146391" x="2921000" y="4356100"/>
          <p14:tracePt t="146408" x="2914650" y="4356100"/>
          <p14:tracePt t="146426" x="2901950" y="4356100"/>
          <p14:tracePt t="146483" x="2895600" y="4356100"/>
          <p14:tracePt t="146499" x="2882900" y="4349750"/>
          <p14:tracePt t="146506" x="2876550" y="4343400"/>
          <p14:tracePt t="146518" x="2870200" y="4343400"/>
          <p14:tracePt t="146525" x="2851150" y="4337050"/>
          <p14:tracePt t="146542" x="2825750" y="4337050"/>
          <p14:tracePt t="146558" x="2813050" y="4330700"/>
          <p14:tracePt t="146575" x="2768600" y="4330700"/>
          <p14:tracePt t="146592" x="2724150" y="4324350"/>
          <p14:tracePt t="146609" x="2660650" y="4305300"/>
          <p14:tracePt t="146627" x="2565400" y="4273550"/>
          <p14:tracePt t="146642" x="2527300" y="4273550"/>
          <p14:tracePt t="146659" x="2520950" y="4273550"/>
          <p14:tracePt t="146675" x="2501900" y="4267200"/>
          <p14:tracePt t="146708" x="2501900" y="4260850"/>
          <p14:tracePt t="146725" x="2501900" y="4254500"/>
          <p14:tracePt t="146742" x="2495550" y="4235450"/>
          <p14:tracePt t="146759" x="2476500" y="4210050"/>
          <p14:tracePt t="146775" x="2476500" y="4191000"/>
          <p14:tracePt t="146792" x="2476500" y="4171950"/>
          <p14:tracePt t="146809" x="2476500" y="4146550"/>
          <p14:tracePt t="146827" x="2476500" y="4127500"/>
          <p14:tracePt t="146842" x="2476500" y="4121150"/>
          <p14:tracePt t="146858" x="2476500" y="4114800"/>
          <p14:tracePt t="146875" x="2476500" y="4102100"/>
          <p14:tracePt t="146892" x="2489200" y="4070350"/>
          <p14:tracePt t="146908" x="2495550" y="4064000"/>
          <p14:tracePt t="146925" x="2501900" y="4038600"/>
          <p14:tracePt t="146942" x="2508250" y="4038600"/>
          <p14:tracePt t="146959" x="2514600" y="4013200"/>
          <p14:tracePt t="146975" x="2520950" y="4006850"/>
          <p14:tracePt t="146992" x="2527300" y="3994150"/>
          <p14:tracePt t="147009" x="2533650" y="3987800"/>
          <p14:tracePt t="147027" x="2571750" y="3956050"/>
          <p14:tracePt t="147042" x="2597150" y="3937000"/>
          <p14:tracePt t="147058" x="2616200" y="3924300"/>
          <p14:tracePt t="147075" x="2628900" y="3911600"/>
          <p14:tracePt t="147092" x="2641600" y="3905250"/>
          <p14:tracePt t="147109" x="2654300" y="3892550"/>
          <p14:tracePt t="147125" x="2679700" y="3879850"/>
          <p14:tracePt t="147142" x="2705100" y="3867150"/>
          <p14:tracePt t="147159" x="2749550" y="3854450"/>
          <p14:tracePt t="147175" x="2762250" y="3848100"/>
          <p14:tracePt t="147192" x="2768600" y="3848100"/>
          <p14:tracePt t="147209" x="2774950" y="3841750"/>
          <p14:tracePt t="147284" x="2774950" y="3835400"/>
          <p14:tracePt t="147302" x="2794000" y="3829050"/>
          <p14:tracePt t="147309" x="2800350" y="3829050"/>
          <p14:tracePt t="147317" x="2819400" y="3829050"/>
          <p14:tracePt t="147325" x="2838450" y="3829050"/>
          <p14:tracePt t="147342" x="2882900" y="3829050"/>
          <p14:tracePt t="147359" x="2921000" y="3822700"/>
          <p14:tracePt t="147375" x="2965450" y="3822700"/>
          <p14:tracePt t="147392" x="3003550" y="3822700"/>
          <p14:tracePt t="147410" x="3048000" y="3822700"/>
          <p14:tracePt t="147427" x="3155950" y="3822700"/>
          <p14:tracePt t="147442" x="3238500" y="3822700"/>
          <p14:tracePt t="147459" x="3359150" y="3822700"/>
          <p14:tracePt t="147476" x="3435350" y="3822700"/>
          <p14:tracePt t="147492" x="3479800" y="3822700"/>
          <p14:tracePt t="147509" x="3511550" y="3822700"/>
          <p14:tracePt t="147526" x="3530600" y="3822700"/>
          <p14:tracePt t="147543" x="3562350" y="3835400"/>
          <p14:tracePt t="147559" x="3587750" y="3854450"/>
          <p14:tracePt t="147576" x="3606800" y="3867150"/>
          <p14:tracePt t="147587" x="3619500" y="3873500"/>
          <p14:tracePt t="147592" x="3625850" y="3879850"/>
          <p14:tracePt t="147610" x="3638550" y="3886200"/>
          <p14:tracePt t="147626" x="3651250" y="3898900"/>
          <p14:tracePt t="147643" x="3657600" y="3898900"/>
          <p14:tracePt t="147659" x="3657600" y="3905250"/>
          <p14:tracePt t="147676" x="3663950" y="3917950"/>
          <p14:tracePt t="147692" x="3670300" y="3917950"/>
          <p14:tracePt t="147726" x="3676650" y="3924300"/>
          <p14:tracePt t="147764" x="3683000" y="3930650"/>
          <p14:tracePt t="147787" x="3683000" y="3937000"/>
          <p14:tracePt t="147806" x="3689350" y="3937000"/>
          <p14:tracePt t="147813" x="3695700" y="3943350"/>
          <p14:tracePt t="147830" x="3695700" y="3949700"/>
          <p14:tracePt t="147843" x="3702050" y="3956050"/>
          <p14:tracePt t="147859" x="3721100" y="3987800"/>
          <p14:tracePt t="147876" x="3721100" y="4006850"/>
          <p14:tracePt t="147893" x="3727450" y="4013200"/>
          <p14:tracePt t="147909" x="3727450" y="4032250"/>
          <p14:tracePt t="147926" x="3727450" y="4051300"/>
          <p14:tracePt t="147943" x="3727450" y="4064000"/>
          <p14:tracePt t="147959" x="3733800" y="4095750"/>
          <p14:tracePt t="147976" x="3746500" y="4133850"/>
          <p14:tracePt t="147993" x="3765550" y="4159250"/>
          <p14:tracePt t="148010" x="3790950" y="4178300"/>
          <p14:tracePt t="148026" x="3854450" y="4210050"/>
          <p14:tracePt t="148042" x="3867150" y="4216400"/>
          <p14:tracePt t="148059" x="3879850" y="4216400"/>
          <p14:tracePt t="148171" x="3886200" y="4222750"/>
          <p14:tracePt t="148211" x="3892550" y="4229100"/>
          <p14:tracePt t="148220" x="3898900" y="4235450"/>
          <p14:tracePt t="148229" x="3905250" y="4241800"/>
          <p14:tracePt t="148243" x="3924300" y="4241800"/>
          <p14:tracePt t="148260" x="3937000" y="4254500"/>
          <p14:tracePt t="148276" x="3956050" y="4260850"/>
          <p14:tracePt t="148293" x="3987800" y="4279900"/>
          <p14:tracePt t="148310" x="4038600" y="4330700"/>
          <p14:tracePt t="148326" x="4070350" y="4368800"/>
          <p14:tracePt t="148343" x="4095750" y="4413250"/>
          <p14:tracePt t="148360" x="4121150" y="4451350"/>
          <p14:tracePt t="148376" x="4133850" y="4476750"/>
          <p14:tracePt t="148393" x="4146550" y="4502150"/>
          <p14:tracePt t="148410" x="4152900" y="4508500"/>
          <p14:tracePt t="148426" x="4159250" y="4514850"/>
          <p14:tracePt t="148460" x="4165600" y="4527550"/>
          <p14:tracePt t="148476" x="4191000" y="4533900"/>
          <p14:tracePt t="148493" x="4267200" y="4552950"/>
          <p14:tracePt t="148510" x="4400550" y="4597400"/>
          <p14:tracePt t="148527" x="4572000" y="4635500"/>
          <p14:tracePt t="148543" x="4730750" y="4648200"/>
          <p14:tracePt t="148560" x="4826000" y="4667250"/>
          <p14:tracePt t="148577" x="4851400" y="4673600"/>
          <p14:tracePt t="148766" x="4845050" y="4673600"/>
          <p14:tracePt t="148772" x="4775200" y="4673600"/>
          <p14:tracePt t="148783" x="4692650" y="4667250"/>
          <p14:tracePt t="148799" x="4495800" y="4610100"/>
          <p14:tracePt t="148816" x="4248150" y="4533900"/>
          <p14:tracePt t="148832" x="4006850" y="4476750"/>
          <p14:tracePt t="148849" x="3835400" y="4470400"/>
          <p14:tracePt t="148866" x="3714750" y="4445000"/>
          <p14:tracePt t="148883" x="3632200" y="4432300"/>
          <p14:tracePt t="148899" x="3619500" y="4425950"/>
          <p14:tracePt t="148947" x="3613150" y="4425950"/>
          <p14:tracePt t="148972" x="3606800" y="4425950"/>
          <p14:tracePt t="148980" x="3600450" y="4425950"/>
          <p14:tracePt t="148989" x="3594100" y="4425950"/>
          <p14:tracePt t="149005" x="3587750" y="4425950"/>
          <p14:tracePt t="149016" x="3575050" y="4425950"/>
          <p14:tracePt t="149032" x="3556000" y="4425950"/>
          <p14:tracePt t="149049" x="3530600" y="4425950"/>
          <p14:tracePt t="149066" x="3473450" y="4425950"/>
          <p14:tracePt t="149083" x="3378200" y="4425950"/>
          <p14:tracePt t="149099" x="3295650" y="4425950"/>
          <p14:tracePt t="149116" x="3238500" y="4425950"/>
          <p14:tracePt t="149133" x="3187700" y="4425950"/>
          <p14:tracePt t="149149" x="3155950" y="4425950"/>
          <p14:tracePt t="149166" x="3136900" y="4425950"/>
          <p14:tracePt t="149182" x="3124200" y="4425950"/>
          <p14:tracePt t="149199" x="3105150" y="4425950"/>
          <p14:tracePt t="149216" x="3086100" y="4425950"/>
          <p14:tracePt t="149232" x="3073400" y="4425950"/>
          <p14:tracePt t="149249" x="3009900" y="4425950"/>
          <p14:tracePt t="149266" x="2940050" y="4400550"/>
          <p14:tracePt t="149282" x="2813050" y="4368800"/>
          <p14:tracePt t="149299" x="2749550" y="4349750"/>
          <p14:tracePt t="149316" x="2711450" y="4324350"/>
          <p14:tracePt t="149333" x="2686050" y="4298950"/>
          <p14:tracePt t="149349" x="2679700" y="4292600"/>
          <p14:tracePt t="149366" x="2679700" y="4267200"/>
          <p14:tracePt t="149382" x="2679700" y="4229100"/>
          <p14:tracePt t="149399" x="2686050" y="4191000"/>
          <p14:tracePt t="149416" x="2711450" y="4133850"/>
          <p14:tracePt t="149433" x="2749550" y="4095750"/>
          <p14:tracePt t="149449" x="2787650" y="4057650"/>
          <p14:tracePt t="149466" x="2851150" y="4013200"/>
          <p14:tracePt t="149483" x="2959100" y="3949700"/>
          <p14:tracePt t="149500" x="3060700" y="3905250"/>
          <p14:tracePt t="149516" x="3175000" y="3860800"/>
          <p14:tracePt t="149533" x="3289300" y="3816350"/>
          <p14:tracePt t="149550" x="3378200" y="3778250"/>
          <p14:tracePt t="149566" x="3454400" y="3746500"/>
          <p14:tracePt t="149583" x="3524250" y="3727450"/>
          <p14:tracePt t="149593" x="3556000" y="3727450"/>
          <p14:tracePt t="149599" x="3587750" y="3721100"/>
          <p14:tracePt t="149616" x="3663950" y="3721100"/>
          <p14:tracePt t="149633" x="3740150" y="3721100"/>
          <p14:tracePt t="149650" x="3835400" y="3721100"/>
          <p14:tracePt t="149668" x="3930650" y="3721100"/>
          <p14:tracePt t="149683" x="4038600" y="3721100"/>
          <p14:tracePt t="149700" x="4076700" y="3721100"/>
          <p14:tracePt t="149716" x="4089400" y="3721100"/>
          <p14:tracePt t="149733" x="4114800" y="3721100"/>
          <p14:tracePt t="149750" x="4133850" y="3733800"/>
          <p14:tracePt t="149766" x="4146550" y="3746500"/>
          <p14:tracePt t="149783" x="4159250" y="3759200"/>
          <p14:tracePt t="149799" x="4171950" y="3765550"/>
          <p14:tracePt t="149816" x="4171950" y="3771900"/>
          <p14:tracePt t="149833" x="4184650" y="3803650"/>
          <p14:tracePt t="149851" x="4191000" y="3829050"/>
          <p14:tracePt t="149867" x="4191000" y="3848100"/>
          <p14:tracePt t="149883" x="4191000" y="3886200"/>
          <p14:tracePt t="149900" x="4191000" y="3905250"/>
          <p14:tracePt t="149916" x="4191000" y="3924300"/>
          <p14:tracePt t="149933" x="4178300" y="3956050"/>
          <p14:tracePt t="149950" x="4146550" y="3994150"/>
          <p14:tracePt t="149967" x="4121150" y="4025900"/>
          <p14:tracePt t="149983" x="4102100" y="4057650"/>
          <p14:tracePt t="150000" x="4083050" y="4076700"/>
          <p14:tracePt t="150016" x="4070350" y="4095750"/>
          <p14:tracePt t="150033" x="4038600" y="4127500"/>
          <p14:tracePt t="150050" x="4013200" y="4159250"/>
          <p14:tracePt t="150067" x="3949700" y="4210050"/>
          <p14:tracePt t="150083" x="3911600" y="4235450"/>
          <p14:tracePt t="150100" x="3898900" y="4235450"/>
          <p14:tracePt t="150117" x="3879850" y="4248150"/>
          <p14:tracePt t="150159" x="3873500" y="4248150"/>
          <p14:tracePt t="150167" x="3867150" y="4254500"/>
          <p14:tracePt t="150196" x="3854450" y="4254500"/>
          <p14:tracePt t="150208" x="3848100" y="4254500"/>
          <p14:tracePt t="150228" x="3841750" y="4254500"/>
          <p14:tracePt t="150239" x="3822700" y="4260850"/>
          <p14:tracePt t="150254" x="3803650" y="4260850"/>
          <p14:tracePt t="150266" x="3790950" y="4273550"/>
          <p14:tracePt t="150283" x="3733800" y="4286250"/>
          <p14:tracePt t="150300" x="3695700" y="4305300"/>
          <p14:tracePt t="150317" x="3657600" y="4311650"/>
          <p14:tracePt t="150333" x="3638550" y="4318000"/>
          <p14:tracePt t="150350" x="3619500" y="4318000"/>
          <p14:tracePt t="150367" x="3600450" y="4318000"/>
          <p14:tracePt t="150383" x="3581400" y="4318000"/>
          <p14:tracePt t="150400" x="3543300" y="4318000"/>
          <p14:tracePt t="150417" x="3524250" y="4318000"/>
          <p14:tracePt t="150433" x="3498850" y="4318000"/>
          <p14:tracePt t="150450" x="3492500" y="4318000"/>
          <p14:tracePt t="150467" x="3467100" y="4318000"/>
          <p14:tracePt t="150500" x="3448050" y="4318000"/>
          <p14:tracePt t="150533" x="3441700" y="4318000"/>
          <p14:tracePt t="150564" x="3435350" y="4318000"/>
          <p14:tracePt t="150580" x="3429000" y="4318000"/>
          <p14:tracePt t="150589" x="3422650" y="4318000"/>
          <p14:tracePt t="150600" x="3416300" y="4318000"/>
          <p14:tracePt t="150617" x="3390900" y="4318000"/>
          <p14:tracePt t="150634" x="3371850" y="4318000"/>
          <p14:tracePt t="150652" x="3346450" y="4318000"/>
          <p14:tracePt t="150667" x="3340100" y="4318000"/>
          <p14:tracePt t="150741" x="3378200" y="4318000"/>
          <p14:tracePt t="150749" x="3460750" y="4318000"/>
          <p14:tracePt t="150759" x="3581400" y="4318000"/>
          <p14:tracePt t="150767" x="3721100" y="4318000"/>
          <p14:tracePt t="150784" x="4178300" y="4318000"/>
          <p14:tracePt t="150801" x="4737100" y="4318000"/>
          <p14:tracePt t="150817" x="5213350" y="4318000"/>
          <p14:tracePt t="150834" x="5537200" y="4318000"/>
          <p14:tracePt t="150851" x="5740400" y="4318000"/>
          <p14:tracePt t="150867" x="5930900" y="4318000"/>
          <p14:tracePt t="150884" x="6007100" y="4324350"/>
          <p14:tracePt t="150900" x="6070600" y="4337050"/>
          <p14:tracePt t="150918" x="6127750" y="4343400"/>
          <p14:tracePt t="150934" x="6165850" y="4349750"/>
          <p14:tracePt t="150951" x="6184900" y="4349750"/>
          <p14:tracePt t="150999" x="6191250" y="4349750"/>
          <p14:tracePt t="151006" x="6197600" y="4356100"/>
          <p14:tracePt t="151017" x="6229350" y="4368800"/>
          <p14:tracePt t="151034" x="6330950" y="4394200"/>
          <p14:tracePt t="151051" x="6470650" y="4419600"/>
          <p14:tracePt t="151067" x="6673850" y="4419600"/>
          <p14:tracePt t="151084" x="6711950" y="4419600"/>
          <p14:tracePt t="151101" x="6711950" y="4406900"/>
          <p14:tracePt t="151117" x="6711950" y="4381500"/>
          <p14:tracePt t="151134" x="6705600" y="4349750"/>
          <p14:tracePt t="151151" x="6629400" y="4330700"/>
          <p14:tracePt t="151167" x="6572250" y="4330700"/>
          <p14:tracePt t="151184" x="6540500" y="4330700"/>
          <p14:tracePt t="151201" x="6527800" y="4330700"/>
          <p14:tracePt t="151218" x="6515100" y="4330700"/>
          <p14:tracePt t="151235" x="6502400" y="4330700"/>
          <p14:tracePt t="151252" x="6477000" y="4330700"/>
          <p14:tracePt t="151268" x="6413500" y="4337050"/>
          <p14:tracePt t="151284" x="6261100" y="4337050"/>
          <p14:tracePt t="151301" x="6146800" y="4337050"/>
          <p14:tracePt t="151318" x="6057900" y="4337050"/>
          <p14:tracePt t="151334" x="6013450" y="4337050"/>
          <p14:tracePt t="151351" x="6000750" y="4337050"/>
          <p14:tracePt t="151431" x="5994400" y="4337050"/>
          <p14:tracePt t="151440" x="5969000" y="4337050"/>
          <p14:tracePt t="151453" x="5892800" y="4337050"/>
          <p14:tracePt t="151468" x="5784850" y="4337050"/>
          <p14:tracePt t="151484" x="5651500" y="4337050"/>
          <p14:tracePt t="151501" x="5499100" y="4337050"/>
          <p14:tracePt t="151518" x="5372100" y="4337050"/>
          <p14:tracePt t="151535" x="5314950" y="4337050"/>
          <p14:tracePt t="151576" x="5321300" y="4337050"/>
          <p14:tracePt t="151585" x="5353050" y="4337050"/>
          <p14:tracePt t="151601" x="5480050" y="4337050"/>
          <p14:tracePt t="151618" x="5556250" y="4337050"/>
          <p14:tracePt t="151624" x="5575300" y="4337050"/>
          <p14:tracePt t="151635" x="5581650" y="4337050"/>
          <p14:tracePt t="151651" x="5588000" y="4337050"/>
          <p14:tracePt t="151718" x="5588000" y="4330700"/>
          <p14:tracePt t="151733" x="5575300" y="4324350"/>
          <p14:tracePt t="151741" x="5562600" y="4318000"/>
          <p14:tracePt t="151751" x="5556250" y="4318000"/>
          <p14:tracePt t="151768" x="5518150" y="4298950"/>
          <p14:tracePt t="151785" x="5467350" y="4286250"/>
          <p14:tracePt t="151801" x="5422900" y="4273550"/>
          <p14:tracePt t="151818" x="5378450" y="4260850"/>
          <p14:tracePt t="151835" x="5359400" y="4260850"/>
          <p14:tracePt t="151853" x="5340350" y="4254500"/>
          <p14:tracePt t="151868" x="5327650" y="4254500"/>
          <p14:tracePt t="151885" x="5308600" y="4248150"/>
          <p14:tracePt t="151902" x="5283200" y="4241800"/>
          <p14:tracePt t="151918" x="5264150" y="4235450"/>
          <p14:tracePt t="151935" x="5238750" y="4229100"/>
          <p14:tracePt t="151951" x="5232400" y="4229100"/>
          <p14:tracePt t="152006" x="5226050" y="4229100"/>
          <p14:tracePt t="152013" x="5219700" y="4229100"/>
          <p14:tracePt t="152023" x="5200650" y="4229100"/>
          <p14:tracePt t="152035" x="5175250" y="4229100"/>
          <p14:tracePt t="152054" x="5092700" y="4229100"/>
          <p14:tracePt t="152068" x="5060950" y="4229100"/>
          <p14:tracePt t="152085" x="4984750" y="4229100"/>
          <p14:tracePt t="152101" x="4953000" y="4229100"/>
          <p14:tracePt t="152118" x="4940300" y="4229100"/>
          <p14:tracePt t="152135" x="4933950" y="4229100"/>
          <p14:tracePt t="152151" x="4927600" y="4235450"/>
          <p14:tracePt t="152185" x="4927600" y="4248150"/>
          <p14:tracePt t="152202" x="4927600" y="4254500"/>
          <p14:tracePt t="152218" x="4927600" y="4260850"/>
          <p14:tracePt t="152374" x="4927600" y="4267200"/>
          <p14:tracePt t="152448" x="4927600" y="4279900"/>
          <p14:tracePt t="152457" x="4933950" y="4292600"/>
          <p14:tracePt t="152464" x="4946650" y="4292600"/>
          <p14:tracePt t="152472" x="4972050" y="4292600"/>
          <p14:tracePt t="152485" x="5035550" y="4298950"/>
          <p14:tracePt t="152502" x="5137150" y="4318000"/>
          <p14:tracePt t="152519" x="5238750" y="4330700"/>
          <p14:tracePt t="152535" x="5378450" y="4343400"/>
          <p14:tracePt t="152552" x="5492750" y="4368800"/>
          <p14:tracePt t="152569" x="5632450" y="4368800"/>
          <p14:tracePt t="152585" x="5772150" y="4368800"/>
          <p14:tracePt t="152602" x="5911850" y="4368800"/>
          <p14:tracePt t="152619" x="6045200" y="4368800"/>
          <p14:tracePt t="152637" x="6165850" y="4362450"/>
          <p14:tracePt t="152646" x="6267450" y="4330700"/>
          <p14:tracePt t="152652" x="6292850" y="4318000"/>
          <p14:tracePt t="152669" x="6330950" y="4292600"/>
          <p14:tracePt t="152685" x="6337300" y="4279900"/>
          <p14:tracePt t="152702" x="6350000" y="4273550"/>
          <p14:tracePt t="152719" x="6356350" y="4267200"/>
          <p14:tracePt t="152736" x="6362700" y="4260850"/>
          <p14:tracePt t="152752" x="6375400" y="4260850"/>
          <p14:tracePt t="152769" x="6388100" y="4260850"/>
          <p14:tracePt t="152785" x="6400800" y="4260850"/>
          <p14:tracePt t="152802" x="6413500" y="4260850"/>
          <p14:tracePt t="152819" x="6419850" y="4260850"/>
          <p14:tracePt t="152836" x="6432550" y="4254500"/>
          <p14:tracePt t="153264" x="6432550" y="4248150"/>
          <p14:tracePt t="153673" x="6426200" y="4248150"/>
          <p14:tracePt t="153690" x="6419850" y="4254500"/>
          <p14:tracePt t="153697" x="6413500" y="4260850"/>
          <p14:tracePt t="153706" x="6407150" y="4267200"/>
          <p14:tracePt t="153714" x="6400800" y="4267200"/>
          <p14:tracePt t="153730" x="6394450" y="4273550"/>
          <p14:tracePt t="153748" x="6388100" y="4279900"/>
          <p14:tracePt t="153764" x="6381750" y="4279900"/>
          <p14:tracePt t="153784" x="6375400" y="4286250"/>
          <p14:tracePt t="153799" x="6369050" y="4292600"/>
          <p14:tracePt t="153814" x="6362700" y="4298950"/>
          <p14:tracePt t="153855" x="6356350" y="4305300"/>
          <p14:tracePt t="153862" x="6356350" y="4311650"/>
          <p14:tracePt t="153878" x="6356350" y="4318000"/>
          <p14:tracePt t="153886" x="6356350" y="4330700"/>
          <p14:tracePt t="153903" x="6356350" y="4337050"/>
          <p14:tracePt t="153914" x="6356350" y="4343400"/>
          <p14:tracePt t="153931" x="6350000" y="4356100"/>
          <p14:tracePt t="153982" x="6350000" y="4362450"/>
          <p14:tracePt t="154034" x="6343650" y="4362450"/>
          <p14:tracePt t="154046" x="6337300" y="4362450"/>
          <p14:tracePt t="154057" x="6330950" y="4362450"/>
          <p14:tracePt t="154064" x="6324600" y="4362450"/>
          <p14:tracePt t="154081" x="6311900" y="4362450"/>
          <p14:tracePt t="154097" x="6292850" y="4362450"/>
          <p14:tracePt t="154286" x="6286500" y="4368800"/>
          <p14:tracePt t="154294" x="6280150" y="4368800"/>
          <p14:tracePt t="154312" x="6280150" y="4375150"/>
          <p14:tracePt t="154326" x="6280150" y="4381500"/>
          <p14:tracePt t="154346" x="6280150" y="4387850"/>
          <p14:tracePt t="154430" x="6273800" y="4387850"/>
          <p14:tracePt t="154543" x="6273800" y="4394200"/>
          <p14:tracePt t="154729" x="6273800" y="4400550"/>
          <p14:tracePt t="154736" x="6273800" y="4406900"/>
          <p14:tracePt t="154745" x="6273800" y="4425950"/>
          <p14:tracePt t="154754" x="6280150" y="4438650"/>
          <p14:tracePt t="154770" x="6343650" y="4483100"/>
          <p14:tracePt t="154787" x="6483350" y="4540250"/>
          <p14:tracePt t="154804" x="6635750" y="4584700"/>
          <p14:tracePt t="154821" x="6934200" y="4629150"/>
          <p14:tracePt t="154837" x="7073900" y="4641850"/>
          <p14:tracePt t="154854" x="7156450" y="4654550"/>
          <p14:tracePt t="154870" x="7188200" y="4660900"/>
          <p14:tracePt t="154887" x="7194550" y="4660900"/>
          <p14:tracePt t="154904" x="7207250" y="4667250"/>
          <p14:tracePt t="154921" x="7219950" y="4673600"/>
          <p14:tracePt t="154937" x="7239000" y="4692650"/>
          <p14:tracePt t="154954" x="7264400" y="4699000"/>
          <p14:tracePt t="154970" x="7277100" y="4705350"/>
          <p14:tracePt t="154987" x="7302500" y="4711700"/>
          <p14:tracePt t="155004" x="7321550" y="4718050"/>
          <p14:tracePt t="155022" x="7353300" y="4737100"/>
          <p14:tracePt t="155037" x="7372350" y="4737100"/>
          <p14:tracePt t="155054" x="7410450" y="4749800"/>
          <p14:tracePt t="155071" x="7435850" y="4756150"/>
          <p14:tracePt t="155087" x="7454900" y="4756150"/>
          <p14:tracePt t="155353" x="7461250" y="4762500"/>
          <p14:tracePt t="155391" x="7461250" y="4768850"/>
          <p14:tracePt t="155431" x="7454900" y="4768850"/>
          <p14:tracePt t="155480" x="7461250" y="4781550"/>
          <p14:tracePt t="155489" x="7493000" y="4800600"/>
          <p14:tracePt t="155497" x="7569200" y="4819650"/>
          <p14:tracePt t="155511" x="7753350" y="4864100"/>
          <p14:tracePt t="155527" x="7924800" y="4889500"/>
          <p14:tracePt t="155544" x="8051800" y="4895850"/>
          <p14:tracePt t="155562" x="8096250" y="4895850"/>
          <p14:tracePt t="155578" x="8102600" y="4895850"/>
          <p14:tracePt t="155870" x="8089900" y="4902200"/>
          <p14:tracePt t="155968" x="8083550" y="4902200"/>
          <p14:tracePt t="155994" x="8077200" y="4902200"/>
          <p14:tracePt t="156057" x="8070850" y="4902200"/>
          <p14:tracePt t="156104" x="8064500" y="4902200"/>
          <p14:tracePt t="156378" x="8058150" y="4902200"/>
          <p14:tracePt t="156450" x="8051800" y="4902200"/>
          <p14:tracePt t="156571" x="8039100" y="4908550"/>
          <p14:tracePt t="156583" x="8032750" y="4908550"/>
          <p14:tracePt t="156594" x="8026400" y="4914900"/>
          <p14:tracePt t="158801" x="8032750" y="4914900"/>
          <p14:tracePt t="158818" x="8045450" y="4914900"/>
          <p14:tracePt t="158824" x="8051800" y="4914900"/>
          <p14:tracePt t="158840" x="8064500" y="4908550"/>
          <p14:tracePt t="158851" x="8077200" y="4902200"/>
          <p14:tracePt t="158861" x="8083550" y="4889500"/>
          <p14:tracePt t="158877" x="8102600" y="4883150"/>
          <p14:tracePt t="158894" x="8108950" y="4876800"/>
          <p14:tracePt t="158910" x="8115300" y="4870450"/>
          <p14:tracePt t="158927" x="8121650" y="4864100"/>
          <p14:tracePt t="158944" x="8121650" y="4838700"/>
          <p14:tracePt t="158978" x="8121650" y="4826000"/>
          <p14:tracePt t="158994" x="8121650" y="4819650"/>
          <p14:tracePt t="159011" x="8121650" y="4806950"/>
          <p14:tracePt t="159027" x="8121650" y="4794250"/>
          <p14:tracePt t="159044" x="8121650" y="4775200"/>
          <p14:tracePt t="159061" x="8121650" y="4762500"/>
          <p14:tracePt t="159077" x="8108950" y="4730750"/>
          <p14:tracePt t="159094" x="8108950" y="4699000"/>
          <p14:tracePt t="159111" x="8108950" y="4654550"/>
          <p14:tracePt t="159128" x="8108950" y="4559300"/>
          <p14:tracePt t="159144" x="8128000" y="4457700"/>
          <p14:tracePt t="159161" x="8140700" y="4387850"/>
          <p14:tracePt t="159178" x="8140700" y="4337050"/>
          <p14:tracePt t="159194" x="8140700" y="4311650"/>
          <p14:tracePt t="159211" x="8140700" y="4286250"/>
          <p14:tracePt t="159228" x="8140700" y="4273550"/>
          <p14:tracePt t="159233" x="8140700" y="4267200"/>
          <p14:tracePt t="159244" x="8134350" y="4260850"/>
          <p14:tracePt t="159691" x="8128000" y="4260850"/>
          <p14:tracePt t="159859" x="8121650" y="4260850"/>
          <p14:tracePt t="160491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43" y="1102335"/>
            <a:ext cx="7877175" cy="1400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2739901"/>
            <a:ext cx="9839325" cy="2466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0800" y="1752480"/>
              <a:ext cx="10332000" cy="353736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1440" y="1743120"/>
                <a:ext cx="10350720" cy="3556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140"/>
    </mc:Choice>
    <mc:Fallback>
      <p:transition spd="slow" advTm="30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828" x="7626350" y="4381500"/>
          <p14:tracePt t="190851" x="7607300" y="4381500"/>
          <p14:tracePt t="190867" x="7524750" y="4279900"/>
          <p14:tracePt t="190883" x="7346950" y="4089400"/>
          <p14:tracePt t="190900" x="6896100" y="3676650"/>
          <p14:tracePt t="190918" x="6261100" y="3168650"/>
          <p14:tracePt t="190933" x="5594350" y="2705100"/>
          <p14:tracePt t="190950" x="4953000" y="2305050"/>
          <p14:tracePt t="190967" x="4597400" y="2089150"/>
          <p14:tracePt t="190973" x="4508500" y="2044700"/>
          <p14:tracePt t="190984" x="4457700" y="2025650"/>
          <p14:tracePt t="191000" x="4445000" y="2019300"/>
          <p14:tracePt t="191020" x="4476750" y="2032000"/>
          <p14:tracePt t="191033" x="4622800" y="2120900"/>
          <p14:tracePt t="191050" x="4705350" y="2197100"/>
          <p14:tracePt t="191067" x="4787900" y="2279650"/>
          <p14:tracePt t="191084" x="4813300" y="2330450"/>
          <p14:tracePt t="191100" x="4813300" y="2343150"/>
          <p14:tracePt t="191117" x="4813300" y="2362200"/>
          <p14:tracePt t="191134" x="4813300" y="2374900"/>
          <p14:tracePt t="191150" x="4806950" y="2374900"/>
          <p14:tracePt t="191167" x="4800600" y="2387600"/>
          <p14:tracePt t="191184" x="4781550" y="2387600"/>
          <p14:tracePt t="191201" x="4762500" y="2387600"/>
          <p14:tracePt t="191205" x="4743450" y="2387600"/>
          <p14:tracePt t="191218" x="4711700" y="2387600"/>
          <p14:tracePt t="191221" x="4679950" y="2387600"/>
          <p14:tracePt t="191235" x="4591050" y="2400300"/>
          <p14:tracePt t="191251" x="4546600" y="2432050"/>
          <p14:tracePt t="191267" x="4533900" y="2489200"/>
          <p14:tracePt t="191284" x="4533900" y="2559050"/>
          <p14:tracePt t="191301" x="4552950" y="2597150"/>
          <p14:tracePt t="191318" x="4622800" y="2628900"/>
          <p14:tracePt t="191334" x="4673600" y="2635250"/>
          <p14:tracePt t="191350" x="4679950" y="2635250"/>
          <p14:tracePt t="191367" x="4686300" y="2635250"/>
          <p14:tracePt t="191387" x="4699000" y="2635250"/>
          <p14:tracePt t="191400" x="4705350" y="2635250"/>
          <p14:tracePt t="191418" x="4768850" y="2654300"/>
          <p14:tracePt t="191434" x="4851400" y="2692400"/>
          <p14:tracePt t="191451" x="4914900" y="2724150"/>
          <p14:tracePt t="191467" x="4927600" y="2730500"/>
          <p14:tracePt t="191484" x="4946650" y="2749550"/>
          <p14:tracePt t="191501" x="4965700" y="2787650"/>
          <p14:tracePt t="191517" x="4972050" y="2819400"/>
          <p14:tracePt t="191534" x="4972050" y="2832100"/>
          <p14:tracePt t="191611" x="4972050" y="2838450"/>
          <p14:tracePt t="191884" x="4965700" y="2838450"/>
          <p14:tracePt t="191907" x="4965700" y="2832100"/>
          <p14:tracePt t="191938" x="4965700" y="2825750"/>
          <p14:tracePt t="191947" x="4959350" y="2825750"/>
          <p14:tracePt t="191954" x="4959350" y="2819400"/>
          <p14:tracePt t="191964" x="4959350" y="2813050"/>
          <p14:tracePt t="191980" x="4959350" y="2806700"/>
          <p14:tracePt t="191992" x="4959350" y="2794000"/>
          <p14:tracePt t="192009" x="4959350" y="2787650"/>
          <p14:tracePt t="192025" x="4959350" y="2774950"/>
          <p14:tracePt t="192028" x="4959350" y="2768600"/>
          <p14:tracePt t="192042" x="4959350" y="2755900"/>
          <p14:tracePt t="192044" x="4965700" y="2755900"/>
          <p14:tracePt t="192058" x="4978400" y="2736850"/>
          <p14:tracePt t="192075" x="4997450" y="2724150"/>
          <p14:tracePt t="192092" x="5010150" y="2711450"/>
          <p14:tracePt t="192108" x="5016500" y="2705100"/>
          <p14:tracePt t="192125" x="5041900" y="2692400"/>
          <p14:tracePt t="192142" x="5073650" y="2679700"/>
          <p14:tracePt t="192159" x="5105400" y="2660650"/>
          <p14:tracePt t="192175" x="5149850" y="2647950"/>
          <p14:tracePt t="192192" x="5200650" y="2628900"/>
          <p14:tracePt t="192208" x="5251450" y="2628900"/>
          <p14:tracePt t="192225" x="5302250" y="2628900"/>
          <p14:tracePt t="192227" x="5340350" y="2628900"/>
          <p14:tracePt t="192243" x="5410200" y="2628900"/>
          <p14:tracePt t="192259" x="5480050" y="2628900"/>
          <p14:tracePt t="192276" x="5556250" y="2628900"/>
          <p14:tracePt t="192292" x="5664200" y="2628900"/>
          <p14:tracePt t="192309" x="5759450" y="2641600"/>
          <p14:tracePt t="192325" x="5873750" y="2679700"/>
          <p14:tracePt t="192342" x="5969000" y="2692400"/>
          <p14:tracePt t="192359" x="6064250" y="2724150"/>
          <p14:tracePt t="192375" x="6153150" y="2749550"/>
          <p14:tracePt t="192392" x="6203950" y="2762250"/>
          <p14:tracePt t="192409" x="6235700" y="2762250"/>
          <p14:tracePt t="192412" x="6242050" y="2774950"/>
          <p14:tracePt t="192435" x="6248400" y="2781300"/>
          <p14:tracePt t="192444" x="6254750" y="2787650"/>
          <p14:tracePt t="192459" x="6261100" y="2800350"/>
          <p14:tracePt t="192475" x="6267450" y="2825750"/>
          <p14:tracePt t="192492" x="6280150" y="2857500"/>
          <p14:tracePt t="192509" x="6292850" y="2876550"/>
          <p14:tracePt t="192526" x="6299200" y="2889250"/>
          <p14:tracePt t="192542" x="6305550" y="2901950"/>
          <p14:tracePt t="192559" x="6311900" y="2914650"/>
          <p14:tracePt t="192575" x="6318250" y="2921000"/>
          <p14:tracePt t="192747" x="6324600" y="2933700"/>
          <p14:tracePt t="192755" x="6324600" y="2959100"/>
          <p14:tracePt t="192764" x="6330950" y="2965450"/>
          <p14:tracePt t="192776" x="6330950" y="2984500"/>
          <p14:tracePt t="192793" x="6356350" y="3035300"/>
          <p14:tracePt t="192797" x="6356350" y="3054350"/>
          <p14:tracePt t="192809" x="6362700" y="3086100"/>
          <p14:tracePt t="192826" x="6362700" y="3194050"/>
          <p14:tracePt t="192830" x="6362700" y="3232150"/>
          <p14:tracePt t="192843" x="6356350" y="3352800"/>
          <p14:tracePt t="192859" x="6324600" y="3467100"/>
          <p14:tracePt t="192876" x="6311900" y="3556000"/>
          <p14:tracePt t="192893" x="6292850" y="3625850"/>
          <p14:tracePt t="192909" x="6286500" y="3651250"/>
          <p14:tracePt t="192926" x="6261100" y="3689350"/>
          <p14:tracePt t="192942" x="6235700" y="3714750"/>
          <p14:tracePt t="192959" x="6203950" y="3740150"/>
          <p14:tracePt t="192976" x="6172200" y="3752850"/>
          <p14:tracePt t="192992" x="6159500" y="3759200"/>
          <p14:tracePt t="193009" x="6146800" y="3765550"/>
          <p14:tracePt t="193026" x="6134100" y="3771900"/>
          <p14:tracePt t="193076" x="6127750" y="3771900"/>
          <p14:tracePt t="193084" x="6115050" y="3771900"/>
          <p14:tracePt t="193107" x="6096000" y="3771900"/>
          <p14:tracePt t="193116" x="6089650" y="3771900"/>
          <p14:tracePt t="193126" x="6083300" y="3771900"/>
          <p14:tracePt t="193143" x="6064250" y="3765550"/>
          <p14:tracePt t="193160" x="6038850" y="3752850"/>
          <p14:tracePt t="193176" x="6019800" y="3740150"/>
          <p14:tracePt t="193193" x="5975350" y="3714750"/>
          <p14:tracePt t="193210" x="5956300" y="3708400"/>
          <p14:tracePt t="193228" x="5937250" y="3702050"/>
          <p14:tracePt t="193317" x="5930900" y="3702050"/>
          <p14:tracePt t="193333" x="5924550" y="3702050"/>
          <p14:tracePt t="193349" x="5918200" y="3683000"/>
          <p14:tracePt t="193357" x="5911850" y="3683000"/>
          <p14:tracePt t="193365" x="5899150" y="3670300"/>
          <p14:tracePt t="193377" x="5892800" y="3657600"/>
          <p14:tracePt t="193393" x="5873750" y="3632200"/>
          <p14:tracePt t="193399" x="5861050" y="3619500"/>
          <p14:tracePt t="193410" x="5842000" y="3613150"/>
          <p14:tracePt t="193426" x="5822950" y="3594100"/>
          <p14:tracePt t="193684" x="5816600" y="3594100"/>
          <p14:tracePt t="193691" x="5816600" y="3581400"/>
          <p14:tracePt t="193699" x="5816600" y="3575050"/>
          <p14:tracePt t="193710" x="5822950" y="3562350"/>
          <p14:tracePt t="193726" x="5848350" y="3536950"/>
          <p14:tracePt t="193743" x="5911850" y="3511550"/>
          <p14:tracePt t="193760" x="5962650" y="3486150"/>
          <p14:tracePt t="193777" x="6051550" y="3448050"/>
          <p14:tracePt t="193793" x="6146800" y="3416300"/>
          <p14:tracePt t="193798" x="6184900" y="3397250"/>
          <p14:tracePt t="193810" x="6229350" y="3390900"/>
          <p14:tracePt t="193827" x="6305550" y="3352800"/>
          <p14:tracePt t="193843" x="6350000" y="3340100"/>
          <p14:tracePt t="193860" x="6369050" y="3333750"/>
          <p14:tracePt t="193877" x="6394450" y="3333750"/>
          <p14:tracePt t="193894" x="6419850" y="3333750"/>
          <p14:tracePt t="193910" x="6457950" y="3333750"/>
          <p14:tracePt t="193927" x="6527800" y="3359150"/>
          <p14:tracePt t="193943" x="6604000" y="3397250"/>
          <p14:tracePt t="193960" x="6654800" y="3429000"/>
          <p14:tracePt t="193977" x="6718300" y="3479800"/>
          <p14:tracePt t="193993" x="6743700" y="3498850"/>
          <p14:tracePt t="193997" x="6743700" y="3505200"/>
          <p14:tracePt t="194010" x="6756400" y="3517900"/>
          <p14:tracePt t="194165" x="6756400" y="3530600"/>
          <p14:tracePt t="194176" x="6750050" y="3543300"/>
          <p14:tracePt t="194182" x="6737350" y="3568700"/>
          <p14:tracePt t="194194" x="6724650" y="3594100"/>
          <p14:tracePt t="194211" x="6654800" y="3695700"/>
          <p14:tracePt t="194215" x="6635750" y="3752850"/>
          <p14:tracePt t="194228" x="6572250" y="3898900"/>
          <p14:tracePt t="194244" x="6546850" y="4038600"/>
          <p14:tracePt t="194260" x="6521450" y="4121150"/>
          <p14:tracePt t="194277" x="6502400" y="4165600"/>
          <p14:tracePt t="194294" x="6483350" y="4178300"/>
          <p14:tracePt t="194311" x="6464300" y="4191000"/>
          <p14:tracePt t="194327" x="6426200" y="4191000"/>
          <p14:tracePt t="194344" x="6381750" y="4191000"/>
          <p14:tracePt t="194361" x="6362700" y="4191000"/>
          <p14:tracePt t="194377" x="6337300" y="4178300"/>
          <p14:tracePt t="194394" x="6305550" y="4159250"/>
          <p14:tracePt t="194400" x="6305550" y="4152900"/>
          <p14:tracePt t="194411" x="6299200" y="4146550"/>
          <p14:tracePt t="194437" x="6292850" y="4140200"/>
          <p14:tracePt t="194446" x="6286500" y="4140200"/>
          <p14:tracePt t="194686" x="6286500" y="4133850"/>
          <p14:tracePt t="194693" x="6286500" y="4127500"/>
          <p14:tracePt t="194702" x="6311900" y="4121150"/>
          <p14:tracePt t="194711" x="6324600" y="4114800"/>
          <p14:tracePt t="194728" x="6369050" y="4095750"/>
          <p14:tracePt t="194744" x="6432550" y="4083050"/>
          <p14:tracePt t="194761" x="6508750" y="4057650"/>
          <p14:tracePt t="194778" x="6578600" y="4044950"/>
          <p14:tracePt t="194783" x="6604000" y="4025900"/>
          <p14:tracePt t="194794" x="6635750" y="4019550"/>
          <p14:tracePt t="194813" x="6737350" y="4013200"/>
          <p14:tracePt t="194828" x="6800850" y="4013200"/>
          <p14:tracePt t="194844" x="6858000" y="4013200"/>
          <p14:tracePt t="194861" x="6883400" y="4013200"/>
          <p14:tracePt t="194879" x="6915150" y="4013200"/>
          <p14:tracePt t="194894" x="6953250" y="4019550"/>
          <p14:tracePt t="194911" x="6985000" y="4044950"/>
          <p14:tracePt t="194928" x="7010400" y="4070350"/>
          <p14:tracePt t="194944" x="7023100" y="4095750"/>
          <p14:tracePt t="194961" x="7042150" y="4133850"/>
          <p14:tracePt t="194977" x="7067550" y="4178300"/>
          <p14:tracePt t="194982" x="7067550" y="4184650"/>
          <p14:tracePt t="194994" x="7067550" y="4197350"/>
          <p14:tracePt t="195011" x="7073900" y="4210050"/>
          <p14:tracePt t="195028" x="7080250" y="4216400"/>
          <p14:tracePt t="195158" x="7080250" y="4222750"/>
          <p14:tracePt t="195277" x="7092950" y="4235450"/>
          <p14:tracePt t="195334" x="7099300" y="4235450"/>
          <p14:tracePt t="195462" x="7105650" y="4241800"/>
          <p14:tracePt t="195502" x="7112000" y="4254500"/>
          <p14:tracePt t="195512" x="7118350" y="4254500"/>
          <p14:tracePt t="195517" x="7131050" y="4260850"/>
          <p14:tracePt t="195528" x="7143750" y="4260850"/>
          <p14:tracePt t="195545" x="7169150" y="4260850"/>
          <p14:tracePt t="195561" x="7188200" y="4260850"/>
          <p14:tracePt t="195581" x="7131050" y="4229100"/>
          <p14:tracePt t="195595" x="7061200" y="4178300"/>
          <p14:tracePt t="195821" x="7042150" y="4191000"/>
          <p14:tracePt t="195884" x="7035800" y="4191000"/>
          <p14:tracePt t="195893" x="7029450" y="4191000"/>
          <p14:tracePt t="195901" x="7029450" y="4197350"/>
          <p14:tracePt t="195911" x="7016750" y="4203700"/>
          <p14:tracePt t="195928" x="6991350" y="4222750"/>
          <p14:tracePt t="196012" x="6978650" y="4229100"/>
          <p14:tracePt t="196020" x="6972300" y="4229100"/>
          <p14:tracePt t="196044" x="6965950" y="4229100"/>
          <p14:tracePt t="196052" x="6953250" y="4235450"/>
          <p14:tracePt t="196068" x="6946900" y="4235450"/>
          <p14:tracePt t="196078" x="6934200" y="4235450"/>
          <p14:tracePt t="196095" x="6934200" y="4241800"/>
          <p14:tracePt t="196111" x="6921500" y="4254500"/>
          <p14:tracePt t="196128" x="6902450" y="4254500"/>
          <p14:tracePt t="196145" x="6889750" y="4267200"/>
          <p14:tracePt t="196162" x="6877050" y="4267200"/>
          <p14:tracePt t="196178" x="6864350" y="4267200"/>
          <p14:tracePt t="198126" x="6851650" y="4260850"/>
          <p14:tracePt t="198135" x="6838950" y="4241800"/>
          <p14:tracePt t="198143" x="6807200" y="4197350"/>
          <p14:tracePt t="198151" x="6794500" y="4184650"/>
          <p14:tracePt t="198168" x="6769100" y="4159250"/>
          <p14:tracePt t="198185" x="6724650" y="4108450"/>
          <p14:tracePt t="198201" x="6673850" y="4064000"/>
          <p14:tracePt t="198218" x="6584950" y="3956050"/>
          <p14:tracePt t="198235" x="6477000" y="3835400"/>
          <p14:tracePt t="198251" x="6362700" y="3714750"/>
          <p14:tracePt t="198256" x="6324600" y="3657600"/>
          <p14:tracePt t="198268" x="6292850" y="3632200"/>
          <p14:tracePt t="198285" x="6229350" y="3562350"/>
          <p14:tracePt t="198288" x="6216650" y="3549650"/>
          <p14:tracePt t="198301" x="6178550" y="3517900"/>
          <p14:tracePt t="198318" x="6159500" y="3505200"/>
          <p14:tracePt t="198335" x="6140450" y="3492500"/>
          <p14:tracePt t="198351" x="6096000" y="3479800"/>
          <p14:tracePt t="198368" x="6051550" y="3479800"/>
          <p14:tracePt t="198385" x="6007100" y="3479800"/>
          <p14:tracePt t="198401" x="5975350" y="3479800"/>
          <p14:tracePt t="198418" x="5943600" y="3473450"/>
          <p14:tracePt t="198435" x="5924550" y="3467100"/>
          <p14:tracePt t="198451" x="5892800" y="3448050"/>
          <p14:tracePt t="198468" x="5854700" y="3429000"/>
          <p14:tracePt t="198473" x="5848350" y="3422650"/>
          <p14:tracePt t="198487" x="5829300" y="3416300"/>
          <p14:tracePt t="198489" x="5816600" y="3403600"/>
          <p14:tracePt t="198501" x="5746750" y="3390900"/>
          <p14:tracePt t="198518" x="5638800" y="3359150"/>
          <p14:tracePt t="198535" x="5505450" y="3321050"/>
          <p14:tracePt t="198552" x="5353050" y="3276600"/>
          <p14:tracePt t="198568" x="5264150" y="3263900"/>
          <p14:tracePt t="198585" x="5226050" y="3251200"/>
          <p14:tracePt t="198602" x="5219700" y="3251200"/>
          <p14:tracePt t="198646" x="5207000" y="3244850"/>
          <p14:tracePt t="198678" x="5194300" y="3244850"/>
          <p14:tracePt t="198742" x="5187950" y="3238500"/>
          <p14:tracePt t="198750" x="5181600" y="3238500"/>
          <p14:tracePt t="198759" x="5162550" y="3219450"/>
          <p14:tracePt t="198768" x="5156200" y="3213100"/>
          <p14:tracePt t="198785" x="5130800" y="3200400"/>
          <p14:tracePt t="198802" x="5092700" y="3187700"/>
          <p14:tracePt t="198818" x="5060950" y="3181350"/>
          <p14:tracePt t="198835" x="5029200" y="3168650"/>
          <p14:tracePt t="198852" x="4997450" y="3155950"/>
          <p14:tracePt t="198857" x="4984750" y="3149600"/>
          <p14:tracePt t="198869" x="4972050" y="3149600"/>
          <p14:tracePt t="198886" x="4946650" y="3136900"/>
          <p14:tracePt t="198926" x="4940300" y="3136900"/>
          <p14:tracePt t="198942" x="4940300" y="3143250"/>
          <p14:tracePt t="198950" x="4940300" y="3149600"/>
          <p14:tracePt t="198958" x="4940300" y="3155950"/>
          <p14:tracePt t="199038" x="4933950" y="3162300"/>
          <p14:tracePt t="199046" x="4927600" y="3168650"/>
          <p14:tracePt t="199056" x="4902200" y="3181350"/>
          <p14:tracePt t="199069" x="4870450" y="3200400"/>
          <p14:tracePt t="199085" x="4667250" y="3327400"/>
          <p14:tracePt t="199102" x="4470400" y="3467100"/>
          <p14:tracePt t="199119" x="4292600" y="3594100"/>
          <p14:tracePt t="199135" x="4178300" y="3702050"/>
          <p14:tracePt t="199152" x="4127500" y="3797300"/>
          <p14:tracePt t="199168" x="4102100" y="3867150"/>
          <p14:tracePt t="199185" x="4102100" y="3905250"/>
          <p14:tracePt t="199202" x="4108450" y="3924300"/>
          <p14:tracePt t="199219" x="4146550" y="3949700"/>
          <p14:tracePt t="199235" x="4191000" y="3949700"/>
          <p14:tracePt t="199252" x="4241800" y="3949700"/>
          <p14:tracePt t="199255" x="4279900" y="3943350"/>
          <p14:tracePt t="199269" x="4318000" y="3911600"/>
          <p14:tracePt t="199286" x="4432300" y="3822700"/>
          <p14:tracePt t="199302" x="4521200" y="3714750"/>
          <p14:tracePt t="199319" x="4597400" y="3606800"/>
          <p14:tracePt t="199335" x="4641850" y="3511550"/>
          <p14:tracePt t="199352" x="4679950" y="3448050"/>
          <p14:tracePt t="199369" x="4705350" y="3403600"/>
          <p14:tracePt t="199386" x="4724400" y="3359150"/>
          <p14:tracePt t="199402" x="4743450" y="3321050"/>
          <p14:tracePt t="199419" x="4743450" y="3282950"/>
          <p14:tracePt t="199435" x="4743450" y="3257550"/>
          <p14:tracePt t="199452" x="4743450" y="3238500"/>
          <p14:tracePt t="199471" x="4743450" y="3219450"/>
          <p14:tracePt t="199486" x="4743450" y="3213100"/>
          <p14:tracePt t="199544" x="4737100" y="3219450"/>
          <p14:tracePt t="199551" x="4730750" y="3238500"/>
          <p14:tracePt t="199560" x="4724400" y="3263900"/>
          <p14:tracePt t="199569" x="4692650" y="3321050"/>
          <p14:tracePt t="199586" x="4654550" y="3422650"/>
          <p14:tracePt t="199603" x="4603750" y="3587750"/>
          <p14:tracePt t="199619" x="4540250" y="3790950"/>
          <p14:tracePt t="199625" x="4533900" y="3911600"/>
          <p14:tracePt t="199636" x="4514850" y="4019550"/>
          <p14:tracePt t="199653" x="4483100" y="4248150"/>
          <p14:tracePt t="199657" x="4476750" y="4362450"/>
          <p14:tracePt t="199671" x="4432300" y="4546600"/>
          <p14:tracePt t="199686" x="4406900" y="4699000"/>
          <p14:tracePt t="199702" x="4394200" y="4787900"/>
          <p14:tracePt t="199719" x="4387850" y="4845050"/>
          <p14:tracePt t="199782" x="4381500" y="4845050"/>
          <p14:tracePt t="199799" x="4368800" y="4845050"/>
          <p14:tracePt t="199878" x="4356100" y="4845050"/>
          <p14:tracePt t="199903" x="4343400" y="4845050"/>
          <p14:tracePt t="199935" x="4337050" y="4851400"/>
          <p14:tracePt t="200000" x="4337050" y="4857750"/>
          <p14:tracePt t="200015" x="4330700" y="4857750"/>
          <p14:tracePt t="200040" x="4324350" y="4857750"/>
          <p14:tracePt t="200046" x="4318000" y="4864100"/>
          <p14:tracePt t="200062" x="4298950" y="4876800"/>
          <p14:tracePt t="200071" x="4286250" y="4883150"/>
          <p14:tracePt t="200086" x="4235450" y="4908550"/>
          <p14:tracePt t="200103" x="4102100" y="4953000"/>
          <p14:tracePt t="200119" x="3949700" y="4991100"/>
          <p14:tracePt t="200136" x="3810000" y="5029200"/>
          <p14:tracePt t="200153" x="3676650" y="5041900"/>
          <p14:tracePt t="200169" x="3581400" y="5067300"/>
          <p14:tracePt t="200186" x="3511550" y="5073650"/>
          <p14:tracePt t="200203" x="3479800" y="5073650"/>
          <p14:tracePt t="200280" x="3473450" y="5073650"/>
          <p14:tracePt t="200289" x="3473450" y="5080000"/>
          <p14:tracePt t="200296" x="3473450" y="5086350"/>
          <p14:tracePt t="200305" x="3473450" y="5092700"/>
          <p14:tracePt t="200328" x="3473450" y="5105400"/>
          <p14:tracePt t="200400" x="3467100" y="5111750"/>
          <p14:tracePt t="200432" x="3460750" y="5111750"/>
          <p14:tracePt t="200448" x="3454400" y="5111750"/>
          <p14:tracePt t="200457" x="3448050" y="5111750"/>
          <p14:tracePt t="200464" x="3435350" y="5111750"/>
          <p14:tracePt t="200480" x="3422650" y="5105400"/>
          <p14:tracePt t="200559" x="3416300" y="5105400"/>
          <p14:tracePt t="200566" x="3403600" y="5099050"/>
          <p14:tracePt t="200575" x="3397250" y="5099050"/>
          <p14:tracePt t="200587" x="3390900" y="5092700"/>
          <p14:tracePt t="200603" x="3384550" y="5086350"/>
          <p14:tracePt t="200620" x="3378200" y="5080000"/>
          <p14:tracePt t="200656" x="3371850" y="5073650"/>
          <p14:tracePt t="200664" x="3365500" y="5073650"/>
          <p14:tracePt t="200776" x="3365500" y="5067300"/>
          <p14:tracePt t="200793" x="3359150" y="5060950"/>
          <p14:tracePt t="200809" x="3352800" y="5060950"/>
          <p14:tracePt t="200840" x="3346450" y="5060950"/>
          <p14:tracePt t="200857" x="3340100" y="5060950"/>
          <p14:tracePt t="200879" x="3333750" y="5054600"/>
          <p14:tracePt t="201007" x="3346450" y="5054600"/>
          <p14:tracePt t="201015" x="3378200" y="5054600"/>
          <p14:tracePt t="201024" x="3441700" y="5054600"/>
          <p14:tracePt t="201037" x="3505200" y="5073650"/>
          <p14:tracePt t="201055" x="3790950" y="5086350"/>
          <p14:tracePt t="201070" x="3930650" y="5099050"/>
          <p14:tracePt t="201087" x="4070350" y="5099050"/>
          <p14:tracePt t="201103" x="4133850" y="5099050"/>
          <p14:tracePt t="201120" x="4152900" y="5099050"/>
          <p14:tracePt t="201256" x="4159250" y="5099050"/>
          <p14:tracePt t="201264" x="4171950" y="5099050"/>
          <p14:tracePt t="201275" x="4197350" y="5099050"/>
          <p14:tracePt t="201287" x="4286250" y="5118100"/>
          <p14:tracePt t="201304" x="4394200" y="5124450"/>
          <p14:tracePt t="201321" x="4502150" y="5137150"/>
          <p14:tracePt t="201337" x="4578350" y="5137150"/>
          <p14:tracePt t="201354" x="4597400" y="5137150"/>
          <p14:tracePt t="201408" x="4578350" y="5137150"/>
          <p14:tracePt t="201418" x="4572000" y="5137150"/>
          <p14:tracePt t="201426" x="4565650" y="5137150"/>
          <p14:tracePt t="201441" x="4559300" y="5137150"/>
          <p14:tracePt t="201489" x="4552950" y="5137150"/>
          <p14:tracePt t="201513" x="4533900" y="5137150"/>
          <p14:tracePt t="201520" x="4527550" y="5137150"/>
          <p14:tracePt t="201529" x="4508500" y="5137150"/>
          <p14:tracePt t="201537" x="4489450" y="5124450"/>
          <p14:tracePt t="201554" x="4451350" y="5118100"/>
          <p14:tracePt t="201571" x="4400550" y="5111750"/>
          <p14:tracePt t="201578" x="4343400" y="5105400"/>
          <p14:tracePt t="201588" x="4305300" y="5080000"/>
          <p14:tracePt t="201604" x="4216400" y="5035550"/>
          <p14:tracePt t="201621" x="4159250" y="5016500"/>
          <p14:tracePt t="201624" x="4152900" y="5010150"/>
          <p14:tracePt t="201832" x="4146550" y="5010150"/>
          <p14:tracePt t="201991" x="4133850" y="5010150"/>
          <p14:tracePt t="202649" x="4133850" y="5003800"/>
          <p14:tracePt t="202657" x="4133850" y="4997450"/>
          <p14:tracePt t="202679" x="4146550" y="4997450"/>
          <p14:tracePt t="202682" x="4159250" y="4991100"/>
          <p14:tracePt t="202720" x="4171950" y="4991100"/>
          <p14:tracePt t="202816" x="4146550" y="4991100"/>
          <p14:tracePt t="202824" x="4114800" y="4991100"/>
          <p14:tracePt t="202833" x="4089400" y="4991100"/>
          <p14:tracePt t="202845" x="4051300" y="4991100"/>
          <p14:tracePt t="202861" x="4000500" y="4991100"/>
          <p14:tracePt t="202878" x="3987800" y="4991100"/>
          <p14:tracePt t="203040" x="3994150" y="4991100"/>
          <p14:tracePt t="203050" x="3994150" y="4997450"/>
          <p14:tracePt t="203057" x="4025900" y="5016500"/>
          <p14:tracePt t="203066" x="4051300" y="5022850"/>
          <p14:tracePt t="203078" x="4095750" y="5041900"/>
          <p14:tracePt t="203095" x="4203700" y="5060950"/>
          <p14:tracePt t="203112" x="4305300" y="5092700"/>
          <p14:tracePt t="203128" x="4425950" y="5118100"/>
          <p14:tracePt t="203145" x="4565650" y="5137150"/>
          <p14:tracePt t="203162" x="4711700" y="5137150"/>
          <p14:tracePt t="203179" x="4794250" y="5137150"/>
          <p14:tracePt t="203195" x="4845050" y="5137150"/>
          <p14:tracePt t="203212" x="4870450" y="5124450"/>
          <p14:tracePt t="203233" x="4876800" y="5118100"/>
          <p14:tracePt t="203250" x="4883150" y="5118100"/>
          <p14:tracePt t="203274" x="4889500" y="5118100"/>
          <p14:tracePt t="203298" x="4895850" y="5118100"/>
          <p14:tracePt t="203553" x="4883150" y="5118100"/>
          <p14:tracePt t="203586" x="4876800" y="5118100"/>
          <p14:tracePt t="203681" x="4870450" y="5118100"/>
          <p14:tracePt t="203690" x="4864100" y="5118100"/>
          <p14:tracePt t="203714" x="4857750" y="5118100"/>
          <p14:tracePt t="203721" x="4851400" y="5118100"/>
          <p14:tracePt t="203731" x="4838700" y="5105400"/>
          <p14:tracePt t="203745" x="4813300" y="5099050"/>
          <p14:tracePt t="203762" x="4794250" y="5099050"/>
          <p14:tracePt t="203778" x="4781550" y="5092700"/>
          <p14:tracePt t="203795" x="4775200" y="5092700"/>
          <p14:tracePt t="203984" x="4768850" y="5092700"/>
          <p14:tracePt t="204313" x="4756150" y="5092700"/>
          <p14:tracePt t="204321" x="4743450" y="5092700"/>
          <p14:tracePt t="204330" x="4730750" y="5092700"/>
          <p14:tracePt t="204338" x="4705350" y="5092700"/>
          <p14:tracePt t="204354" x="4660900" y="5092700"/>
          <p14:tracePt t="204371" x="4629150" y="5092700"/>
          <p14:tracePt t="204387" x="4591050" y="5092700"/>
          <p14:tracePt t="204404" x="4565650" y="5080000"/>
          <p14:tracePt t="204420" x="4552950" y="5080000"/>
          <p14:tracePt t="204438" x="4521200" y="5067300"/>
          <p14:tracePt t="204445" x="4508500" y="5067300"/>
          <p14:tracePt t="204454" x="4502150" y="5067300"/>
          <p14:tracePt t="205067" x="4521200" y="5067300"/>
          <p14:tracePt t="205074" x="4527550" y="5067300"/>
          <p14:tracePt t="205083" x="4559300" y="5060950"/>
          <p14:tracePt t="205091" x="4610100" y="5035550"/>
          <p14:tracePt t="205108" x="4730750" y="5003800"/>
          <p14:tracePt t="205124" x="4940300" y="4940300"/>
          <p14:tracePt t="205141" x="5226050" y="4832350"/>
          <p14:tracePt t="205147" x="5384800" y="4768850"/>
          <p14:tracePt t="205158" x="5530850" y="4699000"/>
          <p14:tracePt t="205174" x="5835650" y="4552950"/>
          <p14:tracePt t="205191" x="6216650" y="4324350"/>
          <p14:tracePt t="205194" x="6369050" y="4216400"/>
          <p14:tracePt t="205210" x="6623050" y="3981450"/>
          <p14:tracePt t="205224" x="6807200" y="3816350"/>
          <p14:tracePt t="205241" x="6896100" y="3670300"/>
          <p14:tracePt t="205258" x="6908800" y="3587750"/>
          <p14:tracePt t="205274" x="6908800" y="3556000"/>
          <p14:tracePt t="205291" x="6908800" y="3524250"/>
          <p14:tracePt t="205308" x="6908800" y="3498850"/>
          <p14:tracePt t="205324" x="6908800" y="3486150"/>
          <p14:tracePt t="205341" x="6915150" y="3479800"/>
          <p14:tracePt t="205358" x="6915150" y="3473450"/>
          <p14:tracePt t="205375" x="6921500" y="3467100"/>
          <p14:tracePt t="205392" x="6921500" y="3460750"/>
          <p14:tracePt t="205408" x="6927850" y="3460750"/>
          <p14:tracePt t="205425" x="6934200" y="3448050"/>
          <p14:tracePt t="205442" x="6946900" y="3416300"/>
          <p14:tracePt t="205458" x="6959600" y="3390900"/>
          <p14:tracePt t="205475" x="6965950" y="3365500"/>
          <p14:tracePt t="205492" x="6978650" y="3340100"/>
          <p14:tracePt t="205508" x="6985000" y="3302000"/>
          <p14:tracePt t="205525" x="6997700" y="3282950"/>
          <p14:tracePt t="205542" x="7004050" y="3257550"/>
          <p14:tracePt t="205546" x="7010400" y="3251200"/>
          <p14:tracePt t="205564" x="7010400" y="3244850"/>
          <p14:tracePt t="205587" x="7010400" y="3238500"/>
          <p14:tracePt t="205657" x="7010400" y="3225800"/>
          <p14:tracePt t="205666" x="7010400" y="3219450"/>
          <p14:tracePt t="205699" x="7010400" y="3213100"/>
          <p14:tracePt t="206283" x="7010400" y="3219450"/>
          <p14:tracePt t="206291" x="7010400" y="3244850"/>
          <p14:tracePt t="206299" x="7004050" y="3282950"/>
          <p14:tracePt t="206307" x="6991350" y="3327400"/>
          <p14:tracePt t="206324" x="6921500" y="3473450"/>
          <p14:tracePt t="206341" x="6813550" y="3663950"/>
          <p14:tracePt t="206357" x="6623050" y="3911600"/>
          <p14:tracePt t="206374" x="6426200" y="4159250"/>
          <p14:tracePt t="206391" x="6242050" y="4406900"/>
          <p14:tracePt t="206407" x="6140450" y="4552950"/>
          <p14:tracePt t="206411" x="6096000" y="4610100"/>
          <p14:tracePt t="206424" x="6070600" y="4667250"/>
          <p14:tracePt t="206442" x="6051550" y="4775200"/>
          <p14:tracePt t="206458" x="6051550" y="4832350"/>
          <p14:tracePt t="206474" x="6051550" y="4889500"/>
          <p14:tracePt t="206491" x="6032500" y="4933950"/>
          <p14:tracePt t="206507" x="6007100" y="4972050"/>
          <p14:tracePt t="206524" x="5956300" y="5003800"/>
          <p14:tracePt t="206541" x="5905500" y="5010150"/>
          <p14:tracePt t="206558" x="5829300" y="5016500"/>
          <p14:tracePt t="206574" x="5721350" y="5035550"/>
          <p14:tracePt t="206591" x="5581650" y="5054600"/>
          <p14:tracePt t="206596" x="5524500" y="5060950"/>
          <p14:tracePt t="206607" x="5448300" y="5099050"/>
          <p14:tracePt t="206626" x="5321300" y="5137150"/>
          <p14:tracePt t="206643" x="5238750" y="5156200"/>
          <p14:tracePt t="206658" x="5200650" y="5168900"/>
          <p14:tracePt t="206674" x="5162550" y="5175250"/>
          <p14:tracePt t="206691" x="5118100" y="5187950"/>
          <p14:tracePt t="206708" x="5029200" y="5187950"/>
          <p14:tracePt t="206724" x="4946650" y="5187950"/>
          <p14:tracePt t="206741" x="4876800" y="5194300"/>
          <p14:tracePt t="206758" x="4838700" y="5194300"/>
          <p14:tracePt t="206774" x="4826000" y="5194300"/>
          <p14:tracePt t="206819" x="4813300" y="5194300"/>
          <p14:tracePt t="206828" x="4806950" y="5194300"/>
          <p14:tracePt t="206835" x="4787900" y="5194300"/>
          <p14:tracePt t="206844" x="4768850" y="5200650"/>
          <p14:tracePt t="206858" x="4743450" y="5200650"/>
          <p14:tracePt t="206875" x="4718050" y="5200650"/>
          <p14:tracePt t="206891" x="4686300" y="5200650"/>
          <p14:tracePt t="206908" x="4660900" y="5200650"/>
          <p14:tracePt t="206925" x="4610100" y="5181600"/>
          <p14:tracePt t="206941" x="4546600" y="5149850"/>
          <p14:tracePt t="206958" x="4521200" y="5143500"/>
          <p14:tracePt t="207066" x="4514850" y="5143500"/>
          <p14:tracePt t="207081" x="4514850" y="5137150"/>
          <p14:tracePt t="207161" x="4508500" y="5130800"/>
          <p14:tracePt t="207195" x="4495800" y="5130800"/>
          <p14:tracePt t="207203" x="4489450" y="5124450"/>
          <p14:tracePt t="207378" x="4495800" y="5124450"/>
          <p14:tracePt t="207386" x="4502150" y="5124450"/>
          <p14:tracePt t="207395" x="4508500" y="5124450"/>
          <p14:tracePt t="207402" x="4521200" y="5124450"/>
          <p14:tracePt t="207419" x="4546600" y="5124450"/>
          <p14:tracePt t="207436" x="4591050" y="5124450"/>
          <p14:tracePt t="207452" x="4616450" y="5130800"/>
          <p14:tracePt t="207469" x="4622800" y="5130800"/>
          <p14:tracePt t="207686" x="4629150" y="5130800"/>
          <p14:tracePt t="207698" x="4635500" y="5130800"/>
          <p14:tracePt t="207715" x="4641850" y="5130800"/>
          <p14:tracePt t="207723" x="4648200" y="5130800"/>
          <p14:tracePt t="207732" x="4660900" y="5130800"/>
          <p14:tracePt t="207741" x="4673600" y="5130800"/>
          <p14:tracePt t="207758" x="4686300" y="5137150"/>
          <p14:tracePt t="207775" x="4718050" y="5137150"/>
          <p14:tracePt t="207791" x="4762500" y="5143500"/>
          <p14:tracePt t="207796" x="4781550" y="5143500"/>
          <p14:tracePt t="207808" x="4794250" y="5149850"/>
          <p14:tracePt t="207825" x="4819650" y="5156200"/>
          <p14:tracePt t="207827" x="4826000" y="5156200"/>
          <p14:tracePt t="207841" x="4832350" y="5156200"/>
          <p14:tracePt t="207908" x="4838700" y="5156200"/>
          <p14:tracePt t="208210" x="4851400" y="5156200"/>
          <p14:tracePt t="208226" x="4857750" y="5156200"/>
          <p14:tracePt t="208251" x="4864100" y="5156200"/>
          <p14:tracePt t="208259" x="4876800" y="5156200"/>
          <p14:tracePt t="208275" x="4883150" y="5156200"/>
          <p14:tracePt t="208284" x="4889500" y="5156200"/>
          <p14:tracePt t="208301" x="4908550" y="5156200"/>
          <p14:tracePt t="208317" x="4940300" y="5156200"/>
          <p14:tracePt t="208334" x="4991100" y="5156200"/>
          <p14:tracePt t="208351" x="5054600" y="5156200"/>
          <p14:tracePt t="208368" x="5092700" y="5156200"/>
          <p14:tracePt t="208384" x="5143500" y="5156200"/>
          <p14:tracePt t="208388" x="5162550" y="5156200"/>
          <p14:tracePt t="208401" x="5175250" y="5156200"/>
          <p14:tracePt t="208418" x="5194300" y="5156200"/>
          <p14:tracePt t="208420" x="5200650" y="5156200"/>
          <p14:tracePt t="208436" x="5207000" y="5156200"/>
          <p14:tracePt t="208450" x="5213350" y="5156200"/>
          <p14:tracePt t="208467" x="5219700" y="5156200"/>
          <p14:tracePt t="208484" x="5238750" y="5156200"/>
          <p14:tracePt t="208501" x="5245100" y="5156200"/>
          <p14:tracePt t="208517" x="5264150" y="5156200"/>
          <p14:tracePt t="208534" x="5295900" y="5156200"/>
          <p14:tracePt t="208551" x="5314950" y="5156200"/>
          <p14:tracePt t="208567" x="5340350" y="5156200"/>
          <p14:tracePt t="208573" x="5353050" y="5156200"/>
          <p14:tracePt t="208589" x="5372100" y="5156200"/>
          <p14:tracePt t="208610" x="5378450" y="5156200"/>
          <p14:tracePt t="208628" x="5391150" y="5156200"/>
          <p14:tracePt t="208660" x="5397500" y="5156200"/>
          <p14:tracePt t="208668" x="5410200" y="5156200"/>
          <p14:tracePt t="208676" x="5416550" y="5156200"/>
          <p14:tracePt t="208684" x="5429250" y="5156200"/>
          <p14:tracePt t="208701" x="5473700" y="5156200"/>
          <p14:tracePt t="208718" x="5518150" y="5156200"/>
          <p14:tracePt t="208734" x="5568950" y="5156200"/>
          <p14:tracePt t="208751" x="5619750" y="5156200"/>
          <p14:tracePt t="208767" x="5651500" y="5156200"/>
          <p14:tracePt t="208784" x="5683250" y="5156200"/>
          <p14:tracePt t="208790" x="5702300" y="5156200"/>
          <p14:tracePt t="208801" x="5715000" y="5156200"/>
          <p14:tracePt t="208819" x="5740400" y="5156200"/>
          <p14:tracePt t="208822" x="5753100" y="5156200"/>
          <p14:tracePt t="208834" x="5765800" y="5156200"/>
          <p14:tracePt t="208851" x="5816600" y="5149850"/>
          <p14:tracePt t="208868" x="5848350" y="5149850"/>
          <p14:tracePt t="208885" x="5873750" y="5149850"/>
          <p14:tracePt t="208901" x="5905500" y="5149850"/>
          <p14:tracePt t="208918" x="5924550" y="5149850"/>
          <p14:tracePt t="208935" x="5956300" y="5149850"/>
          <p14:tracePt t="208951" x="5975350" y="5149850"/>
          <p14:tracePt t="208968" x="5988050" y="5149850"/>
          <p14:tracePt t="209042" x="6000750" y="5149850"/>
          <p14:tracePt t="209059" x="6007100" y="5156200"/>
          <p14:tracePt t="209083" x="6013450" y="5156200"/>
          <p14:tracePt t="209091" x="6026150" y="5156200"/>
          <p14:tracePt t="209101" x="6032500" y="5149850"/>
          <p14:tracePt t="209118" x="6045200" y="5149850"/>
          <p14:tracePt t="209134" x="6057900" y="5149850"/>
          <p14:tracePt t="209151" x="6064250" y="5143500"/>
          <p14:tracePt t="209292" x="6064250" y="5137150"/>
          <p14:tracePt t="209467" x="6064250" y="5130800"/>
          <p14:tracePt t="209483" x="6076950" y="5130800"/>
          <p14:tracePt t="209491" x="6083300" y="5130800"/>
          <p14:tracePt t="209499" x="6096000" y="5130800"/>
          <p14:tracePt t="209507" x="6102350" y="5130800"/>
          <p14:tracePt t="209524" x="6121400" y="5130800"/>
          <p14:tracePt t="209555" x="6127750" y="5130800"/>
          <p14:tracePt t="210147" x="6127750" y="5111750"/>
          <p14:tracePt t="210164" x="6127750" y="5086350"/>
          <p14:tracePt t="210172" x="6127750" y="5048250"/>
          <p14:tracePt t="210180" x="6127750" y="5003800"/>
          <p14:tracePt t="210188" x="6127750" y="4921250"/>
          <p14:tracePt t="210205" x="6127750" y="4743450"/>
          <p14:tracePt t="210221" x="6083300" y="4540250"/>
          <p14:tracePt t="210238" x="6038850" y="4387850"/>
          <p14:tracePt t="210255" x="5962650" y="4248150"/>
          <p14:tracePt t="210272" x="5905500" y="4152900"/>
          <p14:tracePt t="210288" x="5861050" y="4083050"/>
          <p14:tracePt t="210294" x="5822950" y="4032250"/>
          <p14:tracePt t="210305" x="5803900" y="4006850"/>
          <p14:tracePt t="210322" x="5759450" y="3949700"/>
          <p14:tracePt t="210326" x="5753100" y="3943350"/>
          <p14:tracePt t="210339" x="5740400" y="3930650"/>
          <p14:tracePt t="210355" x="5695950" y="3898900"/>
          <p14:tracePt t="210372" x="5676900" y="3886200"/>
          <p14:tracePt t="210388" x="5632450" y="3873500"/>
          <p14:tracePt t="210405" x="5562600" y="3854450"/>
          <p14:tracePt t="210422" x="5518150" y="3854450"/>
          <p14:tracePt t="210438" x="5461000" y="3854450"/>
          <p14:tracePt t="210455" x="5397500" y="3841750"/>
          <p14:tracePt t="210472" x="5314950" y="3829050"/>
          <p14:tracePt t="210488" x="5207000" y="3816350"/>
          <p14:tracePt t="210505" x="5092700" y="3816350"/>
          <p14:tracePt t="210523" x="5016500" y="3816350"/>
          <p14:tracePt t="210525" x="4984750" y="3816350"/>
          <p14:tracePt t="210539" x="4965700" y="3816350"/>
          <p14:tracePt t="210555" x="4908550" y="3816350"/>
          <p14:tracePt t="210572" x="4895850" y="3816350"/>
          <p14:tracePt t="210588" x="4883150" y="3816350"/>
          <p14:tracePt t="210611" x="4876800" y="3816350"/>
          <p14:tracePt t="210741" x="4883150" y="3816350"/>
          <p14:tracePt t="210749" x="4895850" y="3816350"/>
          <p14:tracePt t="210765" x="4902200" y="3816350"/>
          <p14:tracePt t="210844" x="4908550" y="3816350"/>
          <p14:tracePt t="210869" x="4927600" y="3816350"/>
          <p14:tracePt t="210885" x="4933950" y="3816350"/>
          <p14:tracePt t="210894" x="4946650" y="3816350"/>
          <p14:tracePt t="211381" x="4959350" y="3816350"/>
          <p14:tracePt t="211389" x="5105400" y="3854450"/>
          <p14:tracePt t="211396" x="5410200" y="3943350"/>
          <p14:tracePt t="211405" x="5626100" y="4019550"/>
          <p14:tracePt t="211422" x="6108700" y="4248150"/>
          <p14:tracePt t="211439" x="6553200" y="4432300"/>
          <p14:tracePt t="211455" x="7048500" y="4565650"/>
          <p14:tracePt t="211472" x="7461250" y="4692650"/>
          <p14:tracePt t="211489" x="7651750" y="4775200"/>
          <p14:tracePt t="211505" x="7721600" y="4806950"/>
          <p14:tracePt t="211510" x="7740650" y="4819650"/>
          <p14:tracePt t="211522" x="7759700" y="4838700"/>
          <p14:tracePt t="211540" x="7772400" y="4870450"/>
          <p14:tracePt t="211556" x="7778750" y="4876800"/>
          <p14:tracePt t="211572" x="7791450" y="4889500"/>
          <p14:tracePt t="211589" x="7797800" y="4895850"/>
          <p14:tracePt t="211606" x="7804150" y="4895850"/>
          <p14:tracePt t="211622" x="7823200" y="4895850"/>
          <p14:tracePt t="211639" x="7835900" y="4914900"/>
          <p14:tracePt t="211656" x="7848600" y="4914900"/>
          <p14:tracePt t="211672" x="7893050" y="4946650"/>
          <p14:tracePt t="211689" x="7956550" y="4991100"/>
          <p14:tracePt t="211705" x="8045450" y="5041900"/>
          <p14:tracePt t="211709" x="8064500" y="5054600"/>
          <p14:tracePt t="211723" x="8083550" y="5054600"/>
          <p14:tracePt t="211739" x="8096250" y="5067300"/>
          <p14:tracePt t="211774" x="8096250" y="5073650"/>
          <p14:tracePt t="212117" x="8089900" y="5080000"/>
          <p14:tracePt t="212293" x="8077200" y="5080000"/>
          <p14:tracePt t="212332" x="8070850" y="5080000"/>
          <p14:tracePt t="212388" x="8064500" y="5080000"/>
          <p14:tracePt t="212412" x="8058150" y="5086350"/>
          <p14:tracePt t="212429" x="8051800" y="5086350"/>
          <p14:tracePt t="212502" x="8045450" y="5086350"/>
          <p14:tracePt t="212526" x="8039100" y="5086350"/>
          <p14:tracePt t="212550" x="8026400" y="5086350"/>
          <p14:tracePt t="212564" x="8020050" y="5080000"/>
          <p14:tracePt t="212573" x="8013700" y="5080000"/>
          <p14:tracePt t="212584" x="8013700" y="5073650"/>
          <p14:tracePt t="212601" x="8007350" y="5067300"/>
          <p14:tracePt t="212621" x="8001000" y="5060950"/>
          <p14:tracePt t="212683" x="7994650" y="5060950"/>
          <p14:tracePt t="212685" x="7988300" y="5054600"/>
          <p14:tracePt t="212701" x="7981950" y="5048250"/>
          <p14:tracePt t="212718" x="7975600" y="5041900"/>
          <p14:tracePt t="212734" x="7975600" y="5035550"/>
          <p14:tracePt t="212751" x="7969250" y="5029200"/>
          <p14:tracePt t="212768" x="7969250" y="5022850"/>
          <p14:tracePt t="212790" x="7969250" y="5016500"/>
          <p14:tracePt t="212802" x="7969250" y="5010150"/>
          <p14:tracePt t="212818" x="7975600" y="5003800"/>
          <p14:tracePt t="212835" x="7981950" y="4997450"/>
          <p14:tracePt t="212838" x="7994650" y="4997450"/>
          <p14:tracePt t="212852" x="7994650" y="4991100"/>
          <p14:tracePt t="212868" x="8007350" y="4984750"/>
          <p14:tracePt t="212884" x="8013700" y="4978400"/>
          <p14:tracePt t="212925" x="8013700" y="4965700"/>
          <p14:tracePt t="212944" x="8013700" y="4959350"/>
          <p14:tracePt t="212948" x="8001000" y="4953000"/>
          <p14:tracePt t="212966" x="7994650" y="4946650"/>
          <p14:tracePt t="212981" x="7981950" y="4946650"/>
          <p14:tracePt t="212989" x="7975600" y="4946650"/>
          <p14:tracePt t="213001" x="7969250" y="4940300"/>
          <p14:tracePt t="213022" x="7956550" y="4940300"/>
          <p14:tracePt t="213035" x="7950200" y="4940300"/>
          <p14:tracePt t="213054" x="7931150" y="4933950"/>
          <p14:tracePt t="213068" x="7924800" y="4933950"/>
          <p14:tracePt t="213085" x="7905750" y="4927600"/>
          <p14:tracePt t="213102" x="7893050" y="4927600"/>
          <p14:tracePt t="213118" x="7874000" y="4927600"/>
          <p14:tracePt t="213135" x="7848600" y="4927600"/>
          <p14:tracePt t="213151" x="7829550" y="4927600"/>
          <p14:tracePt t="213168" x="7816850" y="4921250"/>
          <p14:tracePt t="213357" x="7810500" y="4921250"/>
          <p14:tracePt t="213366" x="7804150" y="4921250"/>
          <p14:tracePt t="213381" x="7797800" y="4921250"/>
          <p14:tracePt t="213405" x="7785100" y="4921250"/>
          <p14:tracePt t="213412" x="7772400" y="4921250"/>
          <p14:tracePt t="213420" x="7772400" y="4914900"/>
          <p14:tracePt t="213437" x="7759700" y="4914900"/>
          <p14:tracePt t="213447" x="7753350" y="4908550"/>
          <p14:tracePt t="213464" x="7734300" y="4908550"/>
          <p14:tracePt t="213481" x="7721600" y="4902200"/>
          <p14:tracePt t="21478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1471612"/>
            <a:ext cx="10801350" cy="3914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70040" y="1168560"/>
              <a:ext cx="9734760" cy="426096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0680" y="1159200"/>
                <a:ext cx="9753480" cy="4279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2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545"/>
    </mc:Choice>
    <mc:Fallback>
      <p:transition spd="slow" advTm="200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7" y="1066800"/>
            <a:ext cx="11287125" cy="472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0360" y="1612800"/>
              <a:ext cx="10052280" cy="40770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1000" y="1603440"/>
                <a:ext cx="10071000" cy="4095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74"/>
    </mc:Choice>
    <mc:Fallback>
      <p:transition spd="slow" advTm="122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</Words>
  <Application>Microsoft Office PowerPoint</Application>
  <PresentationFormat>와이드스크린</PresentationFormat>
  <Paragraphs>3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4</cp:revision>
  <dcterms:created xsi:type="dcterms:W3CDTF">2021-04-14T01:39:29Z</dcterms:created>
  <dcterms:modified xsi:type="dcterms:W3CDTF">2021-04-14T03:20:37Z</dcterms:modified>
</cp:coreProperties>
</file>